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6D444-EFE4-4B97-B9C8-9A47DA683765}" v="12" dt="2024-03-27T04:04:19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 Heng Gan" clId="Web-{C0426A07-3196-4067-AF51-56AE01B06783}"/>
    <pc:docChg chg="modSld">
      <pc:chgData name="Kai Heng Gan" userId="" providerId="" clId="Web-{C0426A07-3196-4067-AF51-56AE01B06783}" dt="2024-03-19T18:18:15.725" v="5"/>
      <pc:docMkLst>
        <pc:docMk/>
      </pc:docMkLst>
      <pc:sldChg chg="modSp">
        <pc:chgData name="Kai Heng Gan" userId="" providerId="" clId="Web-{C0426A07-3196-4067-AF51-56AE01B06783}" dt="2024-03-19T18:18:15.725" v="5"/>
        <pc:sldMkLst>
          <pc:docMk/>
          <pc:sldMk cId="3151514096" sldId="260"/>
        </pc:sldMkLst>
        <pc:graphicFrameChg chg="mod modGraphic">
          <ac:chgData name="Kai Heng Gan" userId="" providerId="" clId="Web-{C0426A07-3196-4067-AF51-56AE01B06783}" dt="2024-03-19T18:18:15.725" v="5"/>
          <ac:graphicFrameMkLst>
            <pc:docMk/>
            <pc:sldMk cId="3151514096" sldId="260"/>
            <ac:graphicFrameMk id="4" creationId="{F6C665E9-2B6F-1FB4-5246-90478F68BBD9}"/>
          </ac:graphicFrameMkLst>
        </pc:graphicFrameChg>
      </pc:sldChg>
    </pc:docChg>
  </pc:docChgLst>
  <pc:docChgLst>
    <pc:chgData name="Justin Wenzel" clId="Web-{FAFB389A-2784-4CA5-9874-39142AD332BA}"/>
    <pc:docChg chg="modSld">
      <pc:chgData name="Justin Wenzel" userId="" providerId="" clId="Web-{FAFB389A-2784-4CA5-9874-39142AD332BA}" dt="2024-03-19T07:02:13.196" v="10" actId="1076"/>
      <pc:docMkLst>
        <pc:docMk/>
      </pc:docMkLst>
      <pc:sldChg chg="addSp delSp modSp">
        <pc:chgData name="Justin Wenzel" userId="" providerId="" clId="Web-{FAFB389A-2784-4CA5-9874-39142AD332BA}" dt="2024-03-19T07:02:13.196" v="10" actId="1076"/>
        <pc:sldMkLst>
          <pc:docMk/>
          <pc:sldMk cId="560244413" sldId="258"/>
        </pc:sldMkLst>
        <pc:spChg chg="del">
          <ac:chgData name="Justin Wenzel" userId="" providerId="" clId="Web-{FAFB389A-2784-4CA5-9874-39142AD332BA}" dt="2024-03-19T07:00:05.207" v="1"/>
          <ac:spMkLst>
            <pc:docMk/>
            <pc:sldMk cId="560244413" sldId="258"/>
            <ac:spMk id="3" creationId="{55BDFD34-7B57-504E-2CD9-1EFE97D94CF5}"/>
          </ac:spMkLst>
        </pc:spChg>
        <pc:picChg chg="add mod ord modCrop">
          <ac:chgData name="Justin Wenzel" userId="" providerId="" clId="Web-{FAFB389A-2784-4CA5-9874-39142AD332BA}" dt="2024-03-19T07:02:13.196" v="10" actId="1076"/>
          <ac:picMkLst>
            <pc:docMk/>
            <pc:sldMk cId="560244413" sldId="258"/>
            <ac:picMk id="4" creationId="{81BDA11E-F7EB-50D5-C50C-04D7AE54437E}"/>
          </ac:picMkLst>
        </pc:picChg>
        <pc:picChg chg="del">
          <ac:chgData name="Justin Wenzel" userId="" providerId="" clId="Web-{FAFB389A-2784-4CA5-9874-39142AD332BA}" dt="2024-03-19T07:00:02.363" v="0"/>
          <ac:picMkLst>
            <pc:docMk/>
            <pc:sldMk cId="560244413" sldId="258"/>
            <ac:picMk id="5" creationId="{6D73A3D7-7577-2FD8-9FE7-3CC6E0114F90}"/>
          </ac:picMkLst>
        </pc:picChg>
      </pc:sldChg>
    </pc:docChg>
  </pc:docChgLst>
  <pc:docChgLst>
    <pc:chgData name="Justin Wenzel" clId="Web-{8A8A6447-62C8-475E-9674-BD73FCE0CF85}"/>
    <pc:docChg chg="addSld modSld sldOrd addMainMaster delMainMaster">
      <pc:chgData name="Justin Wenzel" userId="" providerId="" clId="Web-{8A8A6447-62C8-475E-9674-BD73FCE0CF85}" dt="2024-03-18T06:30:14.928" v="75"/>
      <pc:docMkLst>
        <pc:docMk/>
      </pc:docMkLst>
      <pc:sldChg chg="modSp mod modClrScheme chgLayout">
        <pc:chgData name="Justin Wenzel" userId="" providerId="" clId="Web-{8A8A6447-62C8-475E-9674-BD73FCE0CF85}" dt="2024-03-18T06:30:14.928" v="75"/>
        <pc:sldMkLst>
          <pc:docMk/>
          <pc:sldMk cId="109857222" sldId="256"/>
        </pc:sldMkLst>
        <pc:spChg chg="mod ord">
          <ac:chgData name="Justin Wenzel" userId="" providerId="" clId="Web-{8A8A6447-62C8-475E-9674-BD73FCE0CF85}" dt="2024-03-18T06:30:14.928" v="7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ustin Wenzel" userId="" providerId="" clId="Web-{8A8A6447-62C8-475E-9674-BD73FCE0CF85}" dt="2024-03-18T06:30:14.928" v="75"/>
          <ac:spMkLst>
            <pc:docMk/>
            <pc:sldMk cId="109857222" sldId="256"/>
            <ac:spMk id="3" creationId="{00000000-0000-0000-0000-000000000000}"/>
          </ac:spMkLst>
        </pc:spChg>
      </pc:sldChg>
      <pc:sldChg chg="modSp new mod modClrScheme chgLayout">
        <pc:chgData name="Justin Wenzel" userId="" providerId="" clId="Web-{8A8A6447-62C8-475E-9674-BD73FCE0CF85}" dt="2024-03-18T06:30:14.928" v="75"/>
        <pc:sldMkLst>
          <pc:docMk/>
          <pc:sldMk cId="704719887" sldId="257"/>
        </pc:sldMkLst>
        <pc:spChg chg="mod ord">
          <ac:chgData name="Justin Wenzel" userId="" providerId="" clId="Web-{8A8A6447-62C8-475E-9674-BD73FCE0CF85}" dt="2024-03-18T06:30:14.928" v="75"/>
          <ac:spMkLst>
            <pc:docMk/>
            <pc:sldMk cId="704719887" sldId="257"/>
            <ac:spMk id="2" creationId="{F74B0B71-E852-4285-84E4-9FBA30712E42}"/>
          </ac:spMkLst>
        </pc:spChg>
        <pc:spChg chg="mod ord">
          <ac:chgData name="Justin Wenzel" userId="" providerId="" clId="Web-{8A8A6447-62C8-475E-9674-BD73FCE0CF85}" dt="2024-03-18T06:30:14.928" v="75"/>
          <ac:spMkLst>
            <pc:docMk/>
            <pc:sldMk cId="704719887" sldId="257"/>
            <ac:spMk id="3" creationId="{15F58CD2-919E-E87C-2D17-D74945D7A77E}"/>
          </ac:spMkLst>
        </pc:spChg>
      </pc:sldChg>
      <pc:sldChg chg="modSp new mod modClrScheme chgLayout">
        <pc:chgData name="Justin Wenzel" userId="" providerId="" clId="Web-{8A8A6447-62C8-475E-9674-BD73FCE0CF85}" dt="2024-03-18T06:30:14.928" v="75"/>
        <pc:sldMkLst>
          <pc:docMk/>
          <pc:sldMk cId="560244413" sldId="258"/>
        </pc:sldMkLst>
        <pc:spChg chg="mod ord">
          <ac:chgData name="Justin Wenzel" userId="" providerId="" clId="Web-{8A8A6447-62C8-475E-9674-BD73FCE0CF85}" dt="2024-03-18T06:30:14.928" v="75"/>
          <ac:spMkLst>
            <pc:docMk/>
            <pc:sldMk cId="560244413" sldId="258"/>
            <ac:spMk id="2" creationId="{0139B0D9-A393-DAA6-303E-5A84C7A9E510}"/>
          </ac:spMkLst>
        </pc:spChg>
        <pc:spChg chg="mod ord">
          <ac:chgData name="Justin Wenzel" userId="" providerId="" clId="Web-{8A8A6447-62C8-475E-9674-BD73FCE0CF85}" dt="2024-03-18T06:30:14.928" v="75"/>
          <ac:spMkLst>
            <pc:docMk/>
            <pc:sldMk cId="560244413" sldId="258"/>
            <ac:spMk id="3" creationId="{55BDFD34-7B57-504E-2CD9-1EFE97D94CF5}"/>
          </ac:spMkLst>
        </pc:spChg>
      </pc:sldChg>
      <pc:sldChg chg="modSp new mod modClrScheme chgLayout">
        <pc:chgData name="Justin Wenzel" userId="" providerId="" clId="Web-{8A8A6447-62C8-475E-9674-BD73FCE0CF85}" dt="2024-03-18T06:30:14.928" v="75"/>
        <pc:sldMkLst>
          <pc:docMk/>
          <pc:sldMk cId="1798745438" sldId="259"/>
        </pc:sldMkLst>
        <pc:spChg chg="mod ord">
          <ac:chgData name="Justin Wenzel" userId="" providerId="" clId="Web-{8A8A6447-62C8-475E-9674-BD73FCE0CF85}" dt="2024-03-18T06:30:14.928" v="75"/>
          <ac:spMkLst>
            <pc:docMk/>
            <pc:sldMk cId="1798745438" sldId="259"/>
            <ac:spMk id="2" creationId="{F700CA88-FA94-1B28-88D8-12E97DB938EF}"/>
          </ac:spMkLst>
        </pc:spChg>
        <pc:spChg chg="mod ord">
          <ac:chgData name="Justin Wenzel" userId="" providerId="" clId="Web-{8A8A6447-62C8-475E-9674-BD73FCE0CF85}" dt="2024-03-18T06:30:14.928" v="75"/>
          <ac:spMkLst>
            <pc:docMk/>
            <pc:sldMk cId="1798745438" sldId="259"/>
            <ac:spMk id="3" creationId="{8E672BEF-1690-9D0E-8A2B-D201C022BACB}"/>
          </ac:spMkLst>
        </pc:spChg>
      </pc:sldChg>
      <pc:sldChg chg="modSp new mod modClrScheme chgLayout">
        <pc:chgData name="Justin Wenzel" userId="" providerId="" clId="Web-{8A8A6447-62C8-475E-9674-BD73FCE0CF85}" dt="2024-03-18T06:30:14.928" v="75"/>
        <pc:sldMkLst>
          <pc:docMk/>
          <pc:sldMk cId="3151514096" sldId="260"/>
        </pc:sldMkLst>
        <pc:spChg chg="mod ord">
          <ac:chgData name="Justin Wenzel" userId="" providerId="" clId="Web-{8A8A6447-62C8-475E-9674-BD73FCE0CF85}" dt="2024-03-18T06:30:14.928" v="75"/>
          <ac:spMkLst>
            <pc:docMk/>
            <pc:sldMk cId="3151514096" sldId="260"/>
            <ac:spMk id="2" creationId="{FC9214D6-EAA9-8B7A-7E55-172133DC9FA0}"/>
          </ac:spMkLst>
        </pc:spChg>
        <pc:spChg chg="mod ord">
          <ac:chgData name="Justin Wenzel" userId="" providerId="" clId="Web-{8A8A6447-62C8-475E-9674-BD73FCE0CF85}" dt="2024-03-18T06:30:14.928" v="75"/>
          <ac:spMkLst>
            <pc:docMk/>
            <pc:sldMk cId="3151514096" sldId="260"/>
            <ac:spMk id="3" creationId="{63C92E21-D1ED-8111-688C-15659498E9D4}"/>
          </ac:spMkLst>
        </pc:spChg>
      </pc:sldChg>
      <pc:sldChg chg="modSp new mod modClrScheme chgLayout">
        <pc:chgData name="Justin Wenzel" userId="" providerId="" clId="Web-{8A8A6447-62C8-475E-9674-BD73FCE0CF85}" dt="2024-03-18T06:30:14.928" v="75"/>
        <pc:sldMkLst>
          <pc:docMk/>
          <pc:sldMk cId="3633174476" sldId="261"/>
        </pc:sldMkLst>
        <pc:spChg chg="mod ord">
          <ac:chgData name="Justin Wenzel" userId="" providerId="" clId="Web-{8A8A6447-62C8-475E-9674-BD73FCE0CF85}" dt="2024-03-18T06:30:14.928" v="75"/>
          <ac:spMkLst>
            <pc:docMk/>
            <pc:sldMk cId="3633174476" sldId="261"/>
            <ac:spMk id="2" creationId="{CC0B060F-0960-E68C-3979-8622C0E3FA0E}"/>
          </ac:spMkLst>
        </pc:spChg>
        <pc:spChg chg="mod ord">
          <ac:chgData name="Justin Wenzel" userId="" providerId="" clId="Web-{8A8A6447-62C8-475E-9674-BD73FCE0CF85}" dt="2024-03-18T06:30:14.928" v="75"/>
          <ac:spMkLst>
            <pc:docMk/>
            <pc:sldMk cId="3633174476" sldId="261"/>
            <ac:spMk id="3" creationId="{8A267CA6-1886-4DCA-8DF0-E507723958F0}"/>
          </ac:spMkLst>
        </pc:spChg>
      </pc:sldChg>
      <pc:sldChg chg="modSp new mod ord modClrScheme chgLayout">
        <pc:chgData name="Justin Wenzel" userId="" providerId="" clId="Web-{8A8A6447-62C8-475E-9674-BD73FCE0CF85}" dt="2024-03-18T06:30:14.928" v="75"/>
        <pc:sldMkLst>
          <pc:docMk/>
          <pc:sldMk cId="4246135771" sldId="262"/>
        </pc:sldMkLst>
        <pc:spChg chg="mod ord">
          <ac:chgData name="Justin Wenzel" userId="" providerId="" clId="Web-{8A8A6447-62C8-475E-9674-BD73FCE0CF85}" dt="2024-03-18T06:30:14.928" v="75"/>
          <ac:spMkLst>
            <pc:docMk/>
            <pc:sldMk cId="4246135771" sldId="262"/>
            <ac:spMk id="2" creationId="{B944A53F-B68D-5A24-8DC9-B60C827DC900}"/>
          </ac:spMkLst>
        </pc:spChg>
        <pc:spChg chg="mod ord">
          <ac:chgData name="Justin Wenzel" userId="" providerId="" clId="Web-{8A8A6447-62C8-475E-9674-BD73FCE0CF85}" dt="2024-03-18T06:30:14.928" v="75"/>
          <ac:spMkLst>
            <pc:docMk/>
            <pc:sldMk cId="4246135771" sldId="262"/>
            <ac:spMk id="3" creationId="{CD80DF4F-BB8B-EBD1-E9D4-DE727762AD39}"/>
          </ac:spMkLst>
        </pc:spChg>
      </pc:sldChg>
      <pc:sldMasterChg chg="del delSldLayout">
        <pc:chgData name="Justin Wenzel" userId="" providerId="" clId="Web-{8A8A6447-62C8-475E-9674-BD73FCE0CF85}" dt="2024-03-18T06:30:14.928" v="75"/>
        <pc:sldMasterMkLst>
          <pc:docMk/>
          <pc:sldMasterMk cId="2460954070" sldId="2147483660"/>
        </pc:sldMasterMkLst>
        <pc:sldLayoutChg chg="del">
          <pc:chgData name="Justin Wenzel" userId="" providerId="" clId="Web-{8A8A6447-62C8-475E-9674-BD73FCE0CF85}" dt="2024-03-18T06:30:14.928" v="75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ustin Wenzel" userId="" providerId="" clId="Web-{8A8A6447-62C8-475E-9674-BD73FCE0CF85}" dt="2024-03-18T06:30:14.928" v="75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ustin Wenzel" userId="" providerId="" clId="Web-{8A8A6447-62C8-475E-9674-BD73FCE0CF85}" dt="2024-03-18T06:30:14.928" v="75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ustin Wenzel" userId="" providerId="" clId="Web-{8A8A6447-62C8-475E-9674-BD73FCE0CF85}" dt="2024-03-18T06:30:14.928" v="75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ustin Wenzel" userId="" providerId="" clId="Web-{8A8A6447-62C8-475E-9674-BD73FCE0CF85}" dt="2024-03-18T06:30:14.928" v="75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ustin Wenzel" userId="" providerId="" clId="Web-{8A8A6447-62C8-475E-9674-BD73FCE0CF85}" dt="2024-03-18T06:30:14.928" v="75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ustin Wenzel" userId="" providerId="" clId="Web-{8A8A6447-62C8-475E-9674-BD73FCE0CF85}" dt="2024-03-18T06:30:14.928" v="75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ustin Wenzel" userId="" providerId="" clId="Web-{8A8A6447-62C8-475E-9674-BD73FCE0CF85}" dt="2024-03-18T06:30:14.928" v="75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ustin Wenzel" userId="" providerId="" clId="Web-{8A8A6447-62C8-475E-9674-BD73FCE0CF85}" dt="2024-03-18T06:30:14.928" v="75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ustin Wenzel" userId="" providerId="" clId="Web-{8A8A6447-62C8-475E-9674-BD73FCE0CF85}" dt="2024-03-18T06:30:14.928" v="75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ustin Wenzel" userId="" providerId="" clId="Web-{8A8A6447-62C8-475E-9674-BD73FCE0CF85}" dt="2024-03-18T06:30:14.928" v="7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Justin Wenzel" userId="" providerId="" clId="Web-{8A8A6447-62C8-475E-9674-BD73FCE0CF85}" dt="2024-03-18T06:30:14.928" v="75"/>
        <pc:sldMasterMkLst>
          <pc:docMk/>
          <pc:sldMasterMk cId="2825835417" sldId="2147483672"/>
        </pc:sldMasterMkLst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2308045873" sldId="2147483673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92184639" sldId="2147483674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578825882" sldId="2147483675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513652232" sldId="2147483676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2462698596" sldId="2147483677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407098654" sldId="2147483678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1435350601" sldId="2147483679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1895596239" sldId="2147483680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3138451173" sldId="2147483681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1138417023" sldId="2147483682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3279786491" sldId="2147483683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3345152745" sldId="2147483684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1158612444" sldId="2147483685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3163713811" sldId="2147483686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383282835" sldId="2147483687"/>
          </pc:sldLayoutMkLst>
        </pc:sldLayoutChg>
        <pc:sldLayoutChg chg="add mod replId">
          <pc:chgData name="Justin Wenzel" userId="" providerId="" clId="Web-{8A8A6447-62C8-475E-9674-BD73FCE0CF85}" dt="2024-03-18T06:30:14.928" v="75"/>
          <pc:sldLayoutMkLst>
            <pc:docMk/>
            <pc:sldMasterMk cId="2825835417" sldId="2147483672"/>
            <pc:sldLayoutMk cId="3255018063" sldId="2147483688"/>
          </pc:sldLayoutMkLst>
        </pc:sldLayoutChg>
      </pc:sldMasterChg>
    </pc:docChg>
  </pc:docChgLst>
  <pc:docChgLst>
    <pc:chgData name="Joshua Czarniak" clId="Web-{8886D444-EFE4-4B97-B9C8-9A47DA683765}"/>
    <pc:docChg chg="modSld">
      <pc:chgData name="Joshua Czarniak" userId="" providerId="" clId="Web-{8886D444-EFE4-4B97-B9C8-9A47DA683765}" dt="2024-03-27T03:57:06.812" v="0"/>
      <pc:docMkLst>
        <pc:docMk/>
      </pc:docMkLst>
      <pc:sldChg chg="modSp">
        <pc:chgData name="Joshua Czarniak" userId="" providerId="" clId="Web-{8886D444-EFE4-4B97-B9C8-9A47DA683765}" dt="2024-03-27T03:57:06.812" v="0"/>
        <pc:sldMkLst>
          <pc:docMk/>
          <pc:sldMk cId="3151514096" sldId="260"/>
        </pc:sldMkLst>
        <pc:graphicFrameChg chg="mod modGraphic">
          <ac:chgData name="Joshua Czarniak" userId="" providerId="" clId="Web-{8886D444-EFE4-4B97-B9C8-9A47DA683765}" dt="2024-03-27T03:57:06.812" v="0"/>
          <ac:graphicFrameMkLst>
            <pc:docMk/>
            <pc:sldMk cId="3151514096" sldId="260"/>
            <ac:graphicFrameMk id="4" creationId="{F6C665E9-2B6F-1FB4-5246-90478F68BBD9}"/>
          </ac:graphicFrameMkLst>
        </pc:graphicFrameChg>
      </pc:sldChg>
    </pc:docChg>
  </pc:docChgLst>
  <pc:docChgLst>
    <pc:chgData name="Jonathan Tan" clId="Web-{C026885F-7CD6-4DD9-B5C2-8A287AF158BF}"/>
    <pc:docChg chg="modSld">
      <pc:chgData name="Jonathan Tan" userId="" providerId="" clId="Web-{C026885F-7CD6-4DD9-B5C2-8A287AF158BF}" dt="2024-03-19T20:16:31.998" v="95" actId="1076"/>
      <pc:docMkLst>
        <pc:docMk/>
      </pc:docMkLst>
      <pc:sldChg chg="modSp">
        <pc:chgData name="Jonathan Tan" userId="" providerId="" clId="Web-{C026885F-7CD6-4DD9-B5C2-8A287AF158BF}" dt="2024-03-19T20:16:31.998" v="95" actId="1076"/>
        <pc:sldMkLst>
          <pc:docMk/>
          <pc:sldMk cId="109857222" sldId="256"/>
        </pc:sldMkLst>
        <pc:spChg chg="mod">
          <ac:chgData name="Jonathan Tan" userId="" providerId="" clId="Web-{C026885F-7CD6-4DD9-B5C2-8A287AF158BF}" dt="2024-03-19T20:16:01.216" v="86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onathan Tan" userId="" providerId="" clId="Web-{C026885F-7CD6-4DD9-B5C2-8A287AF158BF}" dt="2024-03-19T20:16:31.998" v="95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">
        <pc:chgData name="Jonathan Tan" userId="" providerId="" clId="Web-{C026885F-7CD6-4DD9-B5C2-8A287AF158BF}" dt="2024-03-19T20:13:41.806" v="74" actId="1076"/>
        <pc:sldMkLst>
          <pc:docMk/>
          <pc:sldMk cId="704719887" sldId="257"/>
        </pc:sldMkLst>
        <pc:spChg chg="mod">
          <ac:chgData name="Jonathan Tan" userId="" providerId="" clId="Web-{C026885F-7CD6-4DD9-B5C2-8A287AF158BF}" dt="2024-03-19T20:13:41.806" v="74" actId="1076"/>
          <ac:spMkLst>
            <pc:docMk/>
            <pc:sldMk cId="704719887" sldId="257"/>
            <ac:spMk id="4" creationId="{0127ACDE-574D-F014-4845-CE7057DE117F}"/>
          </ac:spMkLst>
        </pc:spChg>
        <pc:spChg chg="mod">
          <ac:chgData name="Jonathan Tan" userId="" providerId="" clId="Web-{C026885F-7CD6-4DD9-B5C2-8A287AF158BF}" dt="2024-03-19T20:13:41.806" v="73" actId="1076"/>
          <ac:spMkLst>
            <pc:docMk/>
            <pc:sldMk cId="704719887" sldId="257"/>
            <ac:spMk id="5" creationId="{496DA3CE-651C-596B-9520-24EDCAD01A6D}"/>
          </ac:spMkLst>
        </pc:spChg>
        <pc:spChg chg="mod">
          <ac:chgData name="Jonathan Tan" userId="" providerId="" clId="Web-{C026885F-7CD6-4DD9-B5C2-8A287AF158BF}" dt="2024-03-19T20:12:53.210" v="36" actId="20577"/>
          <ac:spMkLst>
            <pc:docMk/>
            <pc:sldMk cId="704719887" sldId="257"/>
            <ac:spMk id="6" creationId="{BECC8E8F-2054-9B21-76D5-DDA7020E571E}"/>
          </ac:spMkLst>
        </pc:spChg>
        <pc:spChg chg="mod">
          <ac:chgData name="Jonathan Tan" userId="" providerId="" clId="Web-{C026885F-7CD6-4DD9-B5C2-8A287AF158BF}" dt="2024-03-19T20:13:08.773" v="50" actId="14100"/>
          <ac:spMkLst>
            <pc:docMk/>
            <pc:sldMk cId="704719887" sldId="257"/>
            <ac:spMk id="7" creationId="{D9F25EB5-1A1F-EEE6-B59E-8D9415753C5C}"/>
          </ac:spMkLst>
        </pc:spChg>
        <pc:spChg chg="mod">
          <ac:chgData name="Jonathan Tan" userId="" providerId="" clId="Web-{C026885F-7CD6-4DD9-B5C2-8A287AF158BF}" dt="2024-03-19T19:42:11.827" v="1" actId="1076"/>
          <ac:spMkLst>
            <pc:docMk/>
            <pc:sldMk cId="704719887" sldId="257"/>
            <ac:spMk id="8" creationId="{5629B0DF-CB30-ABC7-3FEF-37361BE7FC33}"/>
          </ac:spMkLst>
        </pc:spChg>
        <pc:spChg chg="mod">
          <ac:chgData name="Jonathan Tan" userId="" providerId="" clId="Web-{C026885F-7CD6-4DD9-B5C2-8A287AF158BF}" dt="2024-03-19T20:13:41.806" v="72" actId="1076"/>
          <ac:spMkLst>
            <pc:docMk/>
            <pc:sldMk cId="704719887" sldId="257"/>
            <ac:spMk id="9" creationId="{486170E9-B847-0B1E-7F19-7F8693C58277}"/>
          </ac:spMkLst>
        </pc:spChg>
        <pc:spChg chg="mod">
          <ac:chgData name="Jonathan Tan" userId="" providerId="" clId="Web-{C026885F-7CD6-4DD9-B5C2-8A287AF158BF}" dt="2024-03-19T20:13:41.806" v="71" actId="1076"/>
          <ac:spMkLst>
            <pc:docMk/>
            <pc:sldMk cId="704719887" sldId="257"/>
            <ac:spMk id="10" creationId="{B2F912D5-1F13-DE1B-2CE0-39C89C86E103}"/>
          </ac:spMkLst>
        </pc:spChg>
        <pc:spChg chg="del">
          <ac:chgData name="Jonathan Tan" userId="" providerId="" clId="Web-{C026885F-7CD6-4DD9-B5C2-8A287AF158BF}" dt="2024-03-19T19:55:06.835" v="15"/>
          <ac:spMkLst>
            <pc:docMk/>
            <pc:sldMk cId="704719887" sldId="257"/>
            <ac:spMk id="11" creationId="{A59D5478-3540-1711-B727-7D08DADF0858}"/>
          </ac:spMkLst>
        </pc:spChg>
        <pc:spChg chg="add mod">
          <ac:chgData name="Jonathan Tan" userId="" providerId="" clId="Web-{C026885F-7CD6-4DD9-B5C2-8A287AF158BF}" dt="2024-03-19T19:55:20.726" v="17"/>
          <ac:spMkLst>
            <pc:docMk/>
            <pc:sldMk cId="704719887" sldId="257"/>
            <ac:spMk id="13" creationId="{1977CC31-6E01-28CA-B527-6DF59040A2CC}"/>
          </ac:spMkLst>
        </pc:spChg>
      </pc:sldChg>
      <pc:sldChg chg="addSp delSp modSp">
        <pc:chgData name="Jonathan Tan" userId="" providerId="" clId="Web-{C026885F-7CD6-4DD9-B5C2-8A287AF158BF}" dt="2024-03-19T19:55:35.664" v="22"/>
        <pc:sldMkLst>
          <pc:docMk/>
          <pc:sldMk cId="560244413" sldId="258"/>
        </pc:sldMkLst>
        <pc:spChg chg="add">
          <ac:chgData name="Jonathan Tan" userId="" providerId="" clId="Web-{C026885F-7CD6-4DD9-B5C2-8A287AF158BF}" dt="2024-03-19T19:55:23.570" v="18"/>
          <ac:spMkLst>
            <pc:docMk/>
            <pc:sldMk cId="560244413" sldId="258"/>
            <ac:spMk id="4" creationId="{9DB0F538-5762-FA99-AC8E-6F246008EC57}"/>
          </ac:spMkLst>
        </pc:spChg>
        <pc:spChg chg="add del mod">
          <ac:chgData name="Jonathan Tan" userId="" providerId="" clId="Web-{C026885F-7CD6-4DD9-B5C2-8A287AF158BF}" dt="2024-03-19T19:55:35.664" v="22"/>
          <ac:spMkLst>
            <pc:docMk/>
            <pc:sldMk cId="560244413" sldId="258"/>
            <ac:spMk id="7" creationId="{0F490EFF-D562-A6BF-0A5E-E1B57B171583}"/>
          </ac:spMkLst>
        </pc:spChg>
      </pc:sldChg>
      <pc:sldChg chg="addSp delSp modSp">
        <pc:chgData name="Jonathan Tan" userId="" providerId="" clId="Web-{C026885F-7CD6-4DD9-B5C2-8A287AF158BF}" dt="2024-03-19T19:55:48.164" v="25"/>
        <pc:sldMkLst>
          <pc:docMk/>
          <pc:sldMk cId="1798745438" sldId="259"/>
        </pc:sldMkLst>
        <pc:spChg chg="del mod">
          <ac:chgData name="Jonathan Tan" userId="" providerId="" clId="Web-{C026885F-7CD6-4DD9-B5C2-8A287AF158BF}" dt="2024-03-19T19:55:48.164" v="25"/>
          <ac:spMkLst>
            <pc:docMk/>
            <pc:sldMk cId="1798745438" sldId="259"/>
            <ac:spMk id="3" creationId="{7604285A-57B4-5BD9-8A47-7093A6139D19}"/>
          </ac:spMkLst>
        </pc:spChg>
        <pc:spChg chg="add">
          <ac:chgData name="Jonathan Tan" userId="" providerId="" clId="Web-{C026885F-7CD6-4DD9-B5C2-8A287AF158BF}" dt="2024-03-19T19:55:38.914" v="23"/>
          <ac:spMkLst>
            <pc:docMk/>
            <pc:sldMk cId="1798745438" sldId="259"/>
            <ac:spMk id="6" creationId="{D87DFB92-25F5-E7FC-9273-96DCDA84699B}"/>
          </ac:spMkLst>
        </pc:spChg>
      </pc:sldChg>
      <pc:sldChg chg="addSp delSp modSp">
        <pc:chgData name="Jonathan Tan" userId="" providerId="" clId="Web-{C026885F-7CD6-4DD9-B5C2-8A287AF158BF}" dt="2024-03-19T19:56:00.633" v="29"/>
        <pc:sldMkLst>
          <pc:docMk/>
          <pc:sldMk cId="3151514096" sldId="260"/>
        </pc:sldMkLst>
        <pc:spChg chg="del mod">
          <ac:chgData name="Jonathan Tan" userId="" providerId="" clId="Web-{C026885F-7CD6-4DD9-B5C2-8A287AF158BF}" dt="2024-03-19T19:56:00.633" v="29"/>
          <ac:spMkLst>
            <pc:docMk/>
            <pc:sldMk cId="3151514096" sldId="260"/>
            <ac:spMk id="5" creationId="{5514365D-B4BC-9260-3FC6-24E428C72045}"/>
          </ac:spMkLst>
        </pc:spChg>
        <pc:spChg chg="add mod">
          <ac:chgData name="Jonathan Tan" userId="" providerId="" clId="Web-{C026885F-7CD6-4DD9-B5C2-8A287AF158BF}" dt="2024-03-19T19:55:55.227" v="27" actId="1076"/>
          <ac:spMkLst>
            <pc:docMk/>
            <pc:sldMk cId="3151514096" sldId="260"/>
            <ac:spMk id="7" creationId="{C086E922-FB00-064B-57E8-022058CB8A95}"/>
          </ac:spMkLst>
        </pc:spChg>
      </pc:sldChg>
      <pc:sldChg chg="modSp modNotes">
        <pc:chgData name="Jonathan Tan" userId="" providerId="" clId="Web-{C026885F-7CD6-4DD9-B5C2-8A287AF158BF}" dt="2024-03-19T19:55:14.741" v="16" actId="20577"/>
        <pc:sldMkLst>
          <pc:docMk/>
          <pc:sldMk cId="4246135771" sldId="262"/>
        </pc:sldMkLst>
        <pc:spChg chg="mod">
          <ac:chgData name="Jonathan Tan" userId="" providerId="" clId="Web-{C026885F-7CD6-4DD9-B5C2-8A287AF158BF}" dt="2024-03-19T19:55:14.741" v="16" actId="20577"/>
          <ac:spMkLst>
            <pc:docMk/>
            <pc:sldMk cId="4246135771" sldId="262"/>
            <ac:spMk id="5" creationId="{5B72904C-778E-DF75-6813-0A2D8D8E5C7C}"/>
          </ac:spMkLst>
        </pc:spChg>
      </pc:sldChg>
    </pc:docChg>
  </pc:docChgLst>
  <pc:docChgLst>
    <pc:chgData name="Kai Heng Gan" clId="Web-{6C5A10CD-E4AE-4505-9DEE-F9DA9B4DF6D2}"/>
    <pc:docChg chg="modSld">
      <pc:chgData name="Kai Heng Gan" userId="" providerId="" clId="Web-{6C5A10CD-E4AE-4505-9DEE-F9DA9B4DF6D2}" dt="2024-03-19T05:05:00.834" v="795"/>
      <pc:docMkLst>
        <pc:docMk/>
      </pc:docMkLst>
      <pc:sldChg chg="modSp">
        <pc:chgData name="Kai Heng Gan" userId="" providerId="" clId="Web-{6C5A10CD-E4AE-4505-9DEE-F9DA9B4DF6D2}" dt="2024-03-19T05:05:00.834" v="795"/>
        <pc:sldMkLst>
          <pc:docMk/>
          <pc:sldMk cId="3151514096" sldId="260"/>
        </pc:sldMkLst>
        <pc:graphicFrameChg chg="mod modGraphic">
          <ac:chgData name="Kai Heng Gan" userId="" providerId="" clId="Web-{6C5A10CD-E4AE-4505-9DEE-F9DA9B4DF6D2}" dt="2024-03-19T05:05:00.834" v="795"/>
          <ac:graphicFrameMkLst>
            <pc:docMk/>
            <pc:sldMk cId="3151514096" sldId="260"/>
            <ac:graphicFrameMk id="4" creationId="{F6C665E9-2B6F-1FB4-5246-90478F68BBD9}"/>
          </ac:graphicFrameMkLst>
        </pc:graphicFrameChg>
      </pc:sldChg>
    </pc:docChg>
  </pc:docChgLst>
  <pc:docChgLst>
    <pc:chgData name="Jonathan Tan" clId="Web-{0331C0FD-5EA2-4791-9AEF-94C73BC9A5A5}"/>
    <pc:docChg chg="modSld">
      <pc:chgData name="Jonathan Tan" userId="" providerId="" clId="Web-{0331C0FD-5EA2-4791-9AEF-94C73BC9A5A5}" dt="2024-03-19T19:07:06.769" v="3" actId="20577"/>
      <pc:docMkLst>
        <pc:docMk/>
      </pc:docMkLst>
      <pc:sldChg chg="modSp">
        <pc:chgData name="Jonathan Tan" userId="" providerId="" clId="Web-{0331C0FD-5EA2-4791-9AEF-94C73BC9A5A5}" dt="2024-03-19T19:07:06.769" v="3" actId="20577"/>
        <pc:sldMkLst>
          <pc:docMk/>
          <pc:sldMk cId="560244413" sldId="258"/>
        </pc:sldMkLst>
        <pc:spChg chg="mod">
          <ac:chgData name="Jonathan Tan" userId="" providerId="" clId="Web-{0331C0FD-5EA2-4791-9AEF-94C73BC9A5A5}" dt="2024-03-19T19:07:06.769" v="3" actId="20577"/>
          <ac:spMkLst>
            <pc:docMk/>
            <pc:sldMk cId="560244413" sldId="258"/>
            <ac:spMk id="2" creationId="{0139B0D9-A393-DAA6-303E-5A84C7A9E510}"/>
          </ac:spMkLst>
        </pc:spChg>
      </pc:sldChg>
    </pc:docChg>
  </pc:docChgLst>
  <pc:docChgLst>
    <pc:chgData name="Justin Wenzel" clId="Web-{2903DC9C-F1F0-45D1-A2A6-2A1B4F3B0E04}"/>
    <pc:docChg chg="mod addSld delSld modSld sldOrd modMainMaster">
      <pc:chgData name="Justin Wenzel" userId="" providerId="" clId="Web-{2903DC9C-F1F0-45D1-A2A6-2A1B4F3B0E04}" dt="2024-03-19T07:16:52.914" v="27" actId="20577"/>
      <pc:docMkLst>
        <pc:docMk/>
      </pc:docMkLst>
      <pc:sldChg chg="addSp delSp modSp ord">
        <pc:chgData name="Justin Wenzel" userId="" providerId="" clId="Web-{2903DC9C-F1F0-45D1-A2A6-2A1B4F3B0E04}" dt="2024-03-19T07:15:30.303" v="21"/>
        <pc:sldMkLst>
          <pc:docMk/>
          <pc:sldMk cId="109857222" sldId="256"/>
        </pc:sldMkLst>
        <pc:spChg chg="add del mod">
          <ac:chgData name="Justin Wenzel" userId="" providerId="" clId="Web-{2903DC9C-F1F0-45D1-A2A6-2A1B4F3B0E04}" dt="2024-03-19T07:15:27.475" v="20"/>
          <ac:spMkLst>
            <pc:docMk/>
            <pc:sldMk cId="109857222" sldId="256"/>
            <ac:spMk id="4" creationId="{078F8F74-C207-CAE5-17A7-98496DB1267E}"/>
          </ac:spMkLst>
        </pc:spChg>
      </pc:sldChg>
      <pc:sldChg chg="addSp modSp">
        <pc:chgData name="Justin Wenzel" userId="" providerId="" clId="Web-{2903DC9C-F1F0-45D1-A2A6-2A1B4F3B0E04}" dt="2024-03-19T07:16:16.132" v="24" actId="20577"/>
        <pc:sldMkLst>
          <pc:docMk/>
          <pc:sldMk cId="704719887" sldId="257"/>
        </pc:sldMkLst>
        <pc:spChg chg="add mod">
          <ac:chgData name="Justin Wenzel" userId="" providerId="" clId="Web-{2903DC9C-F1F0-45D1-A2A6-2A1B4F3B0E04}" dt="2024-03-19T07:16:16.132" v="24" actId="20577"/>
          <ac:spMkLst>
            <pc:docMk/>
            <pc:sldMk cId="704719887" sldId="257"/>
            <ac:spMk id="11" creationId="{A59D5478-3540-1711-B727-7D08DADF0858}"/>
          </ac:spMkLst>
        </pc:spChg>
      </pc:sldChg>
      <pc:sldChg chg="addSp delSp modSp">
        <pc:chgData name="Justin Wenzel" userId="" providerId="" clId="Web-{2903DC9C-F1F0-45D1-A2A6-2A1B4F3B0E04}" dt="2024-03-19T07:15:50.506" v="22" actId="20577"/>
        <pc:sldMkLst>
          <pc:docMk/>
          <pc:sldMk cId="560244413" sldId="258"/>
        </pc:sldMkLst>
        <pc:spChg chg="add del mod">
          <ac:chgData name="Justin Wenzel" userId="" providerId="" clId="Web-{2903DC9C-F1F0-45D1-A2A6-2A1B4F3B0E04}" dt="2024-03-19T07:10:08.670" v="1"/>
          <ac:spMkLst>
            <pc:docMk/>
            <pc:sldMk cId="560244413" sldId="258"/>
            <ac:spMk id="5" creationId="{5E627A46-5CA5-24F0-CF00-D2D612F4EE3D}"/>
          </ac:spMkLst>
        </pc:spChg>
        <pc:spChg chg="add mod">
          <ac:chgData name="Justin Wenzel" userId="" providerId="" clId="Web-{2903DC9C-F1F0-45D1-A2A6-2A1B4F3B0E04}" dt="2024-03-19T07:15:50.506" v="22" actId="20577"/>
          <ac:spMkLst>
            <pc:docMk/>
            <pc:sldMk cId="560244413" sldId="258"/>
            <ac:spMk id="7" creationId="{0F490EFF-D562-A6BF-0A5E-E1B57B171583}"/>
          </ac:spMkLst>
        </pc:spChg>
        <pc:picChg chg="del">
          <ac:chgData name="Justin Wenzel" userId="" providerId="" clId="Web-{2903DC9C-F1F0-45D1-A2A6-2A1B4F3B0E04}" dt="2024-03-19T07:10:07.232" v="0"/>
          <ac:picMkLst>
            <pc:docMk/>
            <pc:sldMk cId="560244413" sldId="258"/>
            <ac:picMk id="4" creationId="{81BDA11E-F7EB-50D5-C50C-04D7AE54437E}"/>
          </ac:picMkLst>
        </pc:picChg>
        <pc:picChg chg="add mod ord modCrop">
          <ac:chgData name="Justin Wenzel" userId="" providerId="" clId="Web-{2903DC9C-F1F0-45D1-A2A6-2A1B4F3B0E04}" dt="2024-03-19T07:10:41.577" v="9"/>
          <ac:picMkLst>
            <pc:docMk/>
            <pc:sldMk cId="560244413" sldId="258"/>
            <ac:picMk id="6" creationId="{ECACC2E6-F540-73D5-ED50-B1EA0BAD04C7}"/>
          </ac:picMkLst>
        </pc:picChg>
      </pc:sldChg>
      <pc:sldChg chg="addSp modSp">
        <pc:chgData name="Justin Wenzel" userId="" providerId="" clId="Web-{2903DC9C-F1F0-45D1-A2A6-2A1B4F3B0E04}" dt="2024-03-19T07:16:33.289" v="25" actId="20577"/>
        <pc:sldMkLst>
          <pc:docMk/>
          <pc:sldMk cId="1798745438" sldId="259"/>
        </pc:sldMkLst>
        <pc:spChg chg="add mod">
          <ac:chgData name="Justin Wenzel" userId="" providerId="" clId="Web-{2903DC9C-F1F0-45D1-A2A6-2A1B4F3B0E04}" dt="2024-03-19T07:16:33.289" v="25" actId="20577"/>
          <ac:spMkLst>
            <pc:docMk/>
            <pc:sldMk cId="1798745438" sldId="259"/>
            <ac:spMk id="3" creationId="{7604285A-57B4-5BD9-8A47-7093A6139D19}"/>
          </ac:spMkLst>
        </pc:spChg>
      </pc:sldChg>
      <pc:sldChg chg="addSp modSp">
        <pc:chgData name="Justin Wenzel" userId="" providerId="" clId="Web-{2903DC9C-F1F0-45D1-A2A6-2A1B4F3B0E04}" dt="2024-03-19T07:16:40.883" v="26" actId="20577"/>
        <pc:sldMkLst>
          <pc:docMk/>
          <pc:sldMk cId="3151514096" sldId="260"/>
        </pc:sldMkLst>
        <pc:spChg chg="add mod">
          <ac:chgData name="Justin Wenzel" userId="" providerId="" clId="Web-{2903DC9C-F1F0-45D1-A2A6-2A1B4F3B0E04}" dt="2024-03-19T07:16:40.883" v="26" actId="20577"/>
          <ac:spMkLst>
            <pc:docMk/>
            <pc:sldMk cId="3151514096" sldId="260"/>
            <ac:spMk id="5" creationId="{5514365D-B4BC-9260-3FC6-24E428C72045}"/>
          </ac:spMkLst>
        </pc:spChg>
      </pc:sldChg>
      <pc:sldChg chg="addSp modSp">
        <pc:chgData name="Justin Wenzel" userId="" providerId="" clId="Web-{2903DC9C-F1F0-45D1-A2A6-2A1B4F3B0E04}" dt="2024-03-19T07:16:52.914" v="27" actId="20577"/>
        <pc:sldMkLst>
          <pc:docMk/>
          <pc:sldMk cId="3633174476" sldId="261"/>
        </pc:sldMkLst>
        <pc:spChg chg="add mod">
          <ac:chgData name="Justin Wenzel" userId="" providerId="" clId="Web-{2903DC9C-F1F0-45D1-A2A6-2A1B4F3B0E04}" dt="2024-03-19T07:16:52.914" v="27" actId="20577"/>
          <ac:spMkLst>
            <pc:docMk/>
            <pc:sldMk cId="3633174476" sldId="261"/>
            <ac:spMk id="3" creationId="{538C0DD3-62B8-2457-DA68-940DB1CA34C4}"/>
          </ac:spMkLst>
        </pc:spChg>
      </pc:sldChg>
      <pc:sldChg chg="addSp delSp modSp">
        <pc:chgData name="Justin Wenzel" userId="" providerId="" clId="Web-{2903DC9C-F1F0-45D1-A2A6-2A1B4F3B0E04}" dt="2024-03-19T07:16:05.038" v="23" actId="20577"/>
        <pc:sldMkLst>
          <pc:docMk/>
          <pc:sldMk cId="4246135771" sldId="262"/>
        </pc:sldMkLst>
        <pc:spChg chg="add del mod">
          <ac:chgData name="Justin Wenzel" userId="" providerId="" clId="Web-{2903DC9C-F1F0-45D1-A2A6-2A1B4F3B0E04}" dt="2024-03-19T07:15:13.615" v="16"/>
          <ac:spMkLst>
            <pc:docMk/>
            <pc:sldMk cId="4246135771" sldId="262"/>
            <ac:spMk id="4" creationId="{0095B312-5634-9932-2178-0B1CA412252C}"/>
          </ac:spMkLst>
        </pc:spChg>
        <pc:spChg chg="add mod">
          <ac:chgData name="Justin Wenzel" userId="" providerId="" clId="Web-{2903DC9C-F1F0-45D1-A2A6-2A1B4F3B0E04}" dt="2024-03-19T07:16:05.038" v="23" actId="20577"/>
          <ac:spMkLst>
            <pc:docMk/>
            <pc:sldMk cId="4246135771" sldId="262"/>
            <ac:spMk id="5" creationId="{5B72904C-778E-DF75-6813-0A2D8D8E5C7C}"/>
          </ac:spMkLst>
        </pc:spChg>
      </pc:sldChg>
      <pc:sldChg chg="new del">
        <pc:chgData name="Justin Wenzel" userId="" providerId="" clId="Web-{2903DC9C-F1F0-45D1-A2A6-2A1B4F3B0E04}" dt="2024-03-19T07:13:55.144" v="11"/>
        <pc:sldMkLst>
          <pc:docMk/>
          <pc:sldMk cId="3660012937" sldId="263"/>
        </pc:sldMkLst>
      </pc:sldChg>
      <pc:sldMasterChg chg="mod modSldLayout">
        <pc:chgData name="Justin Wenzel" userId="" providerId="" clId="Web-{2903DC9C-F1F0-45D1-A2A6-2A1B4F3B0E04}" dt="2024-03-19T07:15:27.475" v="20"/>
        <pc:sldMasterMkLst>
          <pc:docMk/>
          <pc:sldMasterMk cId="2825835417" sldId="2147483672"/>
        </pc:sldMasterMkLst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2308045873" sldId="2147483673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92184639" sldId="2147483674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578825882" sldId="2147483675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513652232" sldId="2147483676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2462698596" sldId="2147483677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407098654" sldId="2147483678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1435350601" sldId="2147483679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1895596239" sldId="2147483680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3138451173" sldId="2147483681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1138417023" sldId="2147483682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3279786491" sldId="2147483683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3345152745" sldId="2147483684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1158612444" sldId="2147483685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3163713811" sldId="2147483686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383282835" sldId="2147483687"/>
          </pc:sldLayoutMkLst>
        </pc:sldLayoutChg>
        <pc:sldLayoutChg chg="mod">
          <pc:chgData name="Justin Wenzel" userId="" providerId="" clId="Web-{2903DC9C-F1F0-45D1-A2A6-2A1B4F3B0E04}" dt="2024-03-19T07:15:27.475" v="20"/>
          <pc:sldLayoutMkLst>
            <pc:docMk/>
            <pc:sldMasterMk cId="2825835417" sldId="2147483672"/>
            <pc:sldLayoutMk cId="3255018063" sldId="2147483688"/>
          </pc:sldLayoutMkLst>
        </pc:sldLayoutChg>
      </pc:sldMasterChg>
    </pc:docChg>
  </pc:docChgLst>
  <pc:docChgLst>
    <pc:chgData name="Jonathan Tan" clId="Web-{6E63C0D6-C585-46E4-8958-8979C4AE9B9F}"/>
    <pc:docChg chg="modSld">
      <pc:chgData name="Jonathan Tan" userId="" providerId="" clId="Web-{6E63C0D6-C585-46E4-8958-8979C4AE9B9F}" dt="2024-03-19T04:44:59.377" v="59" actId="20577"/>
      <pc:docMkLst>
        <pc:docMk/>
      </pc:docMkLst>
      <pc:sldChg chg="addSp modSp">
        <pc:chgData name="Jonathan Tan" userId="" providerId="" clId="Web-{6E63C0D6-C585-46E4-8958-8979C4AE9B9F}" dt="2024-03-19T04:44:59.377" v="59" actId="20577"/>
        <pc:sldMkLst>
          <pc:docMk/>
          <pc:sldMk cId="704719887" sldId="257"/>
        </pc:sldMkLst>
        <pc:spChg chg="add mod">
          <ac:chgData name="Jonathan Tan" userId="" providerId="" clId="Web-{6E63C0D6-C585-46E4-8958-8979C4AE9B9F}" dt="2024-03-19T04:43:17.872" v="2" actId="1076"/>
          <ac:spMkLst>
            <pc:docMk/>
            <pc:sldMk cId="704719887" sldId="257"/>
            <ac:spMk id="4" creationId="{0127ACDE-574D-F014-4845-CE7057DE117F}"/>
          </ac:spMkLst>
        </pc:spChg>
        <pc:spChg chg="add mod">
          <ac:chgData name="Jonathan Tan" userId="" providerId="" clId="Web-{6E63C0D6-C585-46E4-8958-8979C4AE9B9F}" dt="2024-03-19T04:43:39.888" v="6" actId="14100"/>
          <ac:spMkLst>
            <pc:docMk/>
            <pc:sldMk cId="704719887" sldId="257"/>
            <ac:spMk id="5" creationId="{496DA3CE-651C-596B-9520-24EDCAD01A6D}"/>
          </ac:spMkLst>
        </pc:spChg>
        <pc:spChg chg="mod">
          <ac:chgData name="Jonathan Tan" userId="" providerId="" clId="Web-{6E63C0D6-C585-46E4-8958-8979C4AE9B9F}" dt="2024-03-19T04:44:59.377" v="59" actId="20577"/>
          <ac:spMkLst>
            <pc:docMk/>
            <pc:sldMk cId="704719887" sldId="257"/>
            <ac:spMk id="6" creationId="{BECC8E8F-2054-9B21-76D5-DDA7020E571E}"/>
          </ac:spMkLst>
        </pc:spChg>
        <pc:spChg chg="add mod">
          <ac:chgData name="Jonathan Tan" userId="" providerId="" clId="Web-{6E63C0D6-C585-46E4-8958-8979C4AE9B9F}" dt="2024-03-19T04:43:42.888" v="8" actId="1076"/>
          <ac:spMkLst>
            <pc:docMk/>
            <pc:sldMk cId="704719887" sldId="257"/>
            <ac:spMk id="9" creationId="{486170E9-B847-0B1E-7F19-7F8693C58277}"/>
          </ac:spMkLst>
        </pc:spChg>
        <pc:spChg chg="add mod">
          <ac:chgData name="Jonathan Tan" userId="" providerId="" clId="Web-{6E63C0D6-C585-46E4-8958-8979C4AE9B9F}" dt="2024-03-19T04:43:45.639" v="10" actId="1076"/>
          <ac:spMkLst>
            <pc:docMk/>
            <pc:sldMk cId="704719887" sldId="257"/>
            <ac:spMk id="10" creationId="{B2F912D5-1F13-DE1B-2CE0-39C89C86E103}"/>
          </ac:spMkLst>
        </pc:spChg>
      </pc:sldChg>
      <pc:sldChg chg="modSp">
        <pc:chgData name="Jonathan Tan" userId="" providerId="" clId="Web-{6E63C0D6-C585-46E4-8958-8979C4AE9B9F}" dt="2024-03-19T04:40:30.694" v="0"/>
        <pc:sldMkLst>
          <pc:docMk/>
          <pc:sldMk cId="3151514096" sldId="260"/>
        </pc:sldMkLst>
        <pc:graphicFrameChg chg="modGraphic">
          <ac:chgData name="Jonathan Tan" userId="" providerId="" clId="Web-{6E63C0D6-C585-46E4-8958-8979C4AE9B9F}" dt="2024-03-19T04:40:30.694" v="0"/>
          <ac:graphicFrameMkLst>
            <pc:docMk/>
            <pc:sldMk cId="3151514096" sldId="260"/>
            <ac:graphicFrameMk id="4" creationId="{F6C665E9-2B6F-1FB4-5246-90478F68BBD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771F5-B032-43AB-821E-C370B274B42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9F0C2-96B5-47B3-9918-CFB7012D2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3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0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0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3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8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8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458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70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7864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27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61244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138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28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1806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46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258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52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985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86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5060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62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511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09" y="2406074"/>
            <a:ext cx="9956393" cy="1644762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ea typeface="Calibri Light"/>
                <a:cs typeface="Calibri Light"/>
              </a:rPr>
              <a:t>HAML: Heterogenous Computing for Machine Learning Algorithms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896" y="4043576"/>
            <a:ext cx="9073221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Santiago Campoverde, Jonathan Tan, Joshua Czarniak, Justin Wenzel, Kai Heng Gan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A53F-B68D-5A24-8DC9-B60C827D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Project Overview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DF4F-BB8B-EBD1-E9D4-DE727762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291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/>
              <a:t>Expansion of a prior initiative and developed code base</a:t>
            </a:r>
          </a:p>
          <a:p>
            <a:r>
              <a:rPr lang="en-US" sz="2400"/>
              <a:t>Achieve the ability to simultaneously run three different algorithms/operations</a:t>
            </a:r>
          </a:p>
          <a:p>
            <a:pPr lvl="1"/>
            <a:r>
              <a:rPr lang="en-US" sz="2000"/>
              <a:t>Preprocessing</a:t>
            </a:r>
          </a:p>
          <a:p>
            <a:pPr lvl="1"/>
            <a:r>
              <a:rPr lang="en-US" sz="2000"/>
              <a:t>Blink Detection</a:t>
            </a:r>
          </a:p>
          <a:p>
            <a:pPr lvl="1"/>
            <a:r>
              <a:rPr lang="en-US" sz="2000"/>
              <a:t>Eye Tracking</a:t>
            </a:r>
          </a:p>
          <a:p>
            <a:r>
              <a:rPr lang="en-US" sz="2400"/>
              <a:t>Implement on a Xilinx </a:t>
            </a:r>
            <a:r>
              <a:rPr lang="en-US" sz="2400" err="1"/>
              <a:t>Kria</a:t>
            </a:r>
            <a:r>
              <a:rPr lang="en-US" sz="2400"/>
              <a:t> evaluation board</a:t>
            </a:r>
          </a:p>
          <a:p>
            <a:r>
              <a:rPr lang="en-US" sz="2400"/>
              <a:t>Using process and memory isolation techniques to achieve efficient and seamless operation</a:t>
            </a:r>
          </a:p>
        </p:txBody>
      </p:sp>
      <p:pic>
        <p:nvPicPr>
          <p:cNvPr id="1026" name="Picture 2" descr="AMD Kria™ K26 SOM &amp; Kits">
            <a:extLst>
              <a:ext uri="{FF2B5EF4-FFF2-40B4-BE49-F238E27FC236}">
                <a16:creationId xmlns:a16="http://schemas.microsoft.com/office/drawing/2014/main" id="{4EEB1C23-539B-BD53-059A-ADCE37705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688" y1="70222" x2="38688" y2="7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1" r="12430"/>
          <a:stretch/>
        </p:blipFill>
        <p:spPr bwMode="auto">
          <a:xfrm>
            <a:off x="7343121" y="1594527"/>
            <a:ext cx="4565019" cy="31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2904C-778E-DF75-6813-0A2D8D8E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845" y="6341544"/>
            <a:ext cx="683339" cy="365125"/>
          </a:xfrm>
        </p:spPr>
        <p:txBody>
          <a:bodyPr/>
          <a:lstStyle/>
          <a:p>
            <a:pPr algn="l"/>
            <a:fld id="{D57F1E4F-1CFF-5643-939E-217C01CDF565}" type="slidenum">
              <a:rPr lang="en-US" sz="2800" dirty="0">
                <a:solidFill>
                  <a:schemeClr val="tx1"/>
                </a:solidFill>
              </a:rPr>
              <a:pPr algn="l"/>
              <a:t>2</a:t>
            </a:fld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3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0B71-E852-4285-84E4-9FBA3071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Project Management - Agile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8CD2-919E-E87C-2D17-D74945D7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9530"/>
            <a:ext cx="8970250" cy="2060713"/>
          </a:xfrm>
        </p:spPr>
        <p:txBody>
          <a:bodyPr>
            <a:normAutofit/>
          </a:bodyPr>
          <a:lstStyle/>
          <a:p>
            <a:r>
              <a:rPr lang="en-US" sz="2800"/>
              <a:t>Flexibility and Adaptability</a:t>
            </a:r>
          </a:p>
          <a:p>
            <a:pPr lvl="1"/>
            <a:r>
              <a:rPr lang="en-US" sz="2400"/>
              <a:t>Our project has a lot of different solutions, being flexible allows us to reevaluate our implementations/decisions.</a:t>
            </a:r>
          </a:p>
          <a:p>
            <a:pPr lvl="1"/>
            <a:endParaRPr lang="en-US" sz="2800"/>
          </a:p>
          <a:p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C8E8F-2054-9B21-76D5-DDA7020E571E}"/>
              </a:ext>
            </a:extLst>
          </p:cNvPr>
          <p:cNvSpPr txBox="1"/>
          <p:nvPr/>
        </p:nvSpPr>
        <p:spPr>
          <a:xfrm>
            <a:off x="773403" y="3591339"/>
            <a:ext cx="3611217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u="sng"/>
              <a:t>Milestone 1 (Set 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Understand previous teams' work and try to recreate their products.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Meet with client to discuss the problem and possible 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25EB5-1A1F-EEE6-B59E-8D9415753C5C}"/>
              </a:ext>
            </a:extLst>
          </p:cNvPr>
          <p:cNvSpPr txBox="1"/>
          <p:nvPr/>
        </p:nvSpPr>
        <p:spPr>
          <a:xfrm>
            <a:off x="4860225" y="3591339"/>
            <a:ext cx="4063264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u="sng"/>
              <a:t>Milestone 2 (“4-week plan”)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Each member tries to fully understand respective roles.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Implement a program to put everything together, naively.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Analyze output and identify overheads.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629B0DF-CB30-ABC7-3FEF-37361BE7FC33}"/>
              </a:ext>
            </a:extLst>
          </p:cNvPr>
          <p:cNvSpPr/>
          <p:nvPr/>
        </p:nvSpPr>
        <p:spPr>
          <a:xfrm>
            <a:off x="4465538" y="4545496"/>
            <a:ext cx="344556" cy="3710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127ACDE-574D-F014-4845-CE7057DE117F}"/>
              </a:ext>
            </a:extLst>
          </p:cNvPr>
          <p:cNvSpPr/>
          <p:nvPr/>
        </p:nvSpPr>
        <p:spPr>
          <a:xfrm>
            <a:off x="9027133" y="4545496"/>
            <a:ext cx="344556" cy="3710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6DA3CE-651C-596B-9520-24EDCAD01A6D}"/>
              </a:ext>
            </a:extLst>
          </p:cNvPr>
          <p:cNvSpPr/>
          <p:nvPr/>
        </p:nvSpPr>
        <p:spPr>
          <a:xfrm>
            <a:off x="9520463" y="46196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6170E9-B847-0B1E-7F19-7F8693C58277}"/>
              </a:ext>
            </a:extLst>
          </p:cNvPr>
          <p:cNvSpPr/>
          <p:nvPr/>
        </p:nvSpPr>
        <p:spPr>
          <a:xfrm>
            <a:off x="9815738" y="46196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F912D5-1F13-DE1B-2CE0-39C89C86E103}"/>
              </a:ext>
            </a:extLst>
          </p:cNvPr>
          <p:cNvSpPr/>
          <p:nvPr/>
        </p:nvSpPr>
        <p:spPr>
          <a:xfrm>
            <a:off x="10111013" y="46196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977CC31-6E01-28CA-B527-6DF59040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845" y="6341544"/>
            <a:ext cx="683339" cy="365125"/>
          </a:xfrm>
        </p:spPr>
        <p:txBody>
          <a:bodyPr/>
          <a:lstStyle/>
          <a:p>
            <a:pPr algn="l"/>
            <a:fld id="{D57F1E4F-1CFF-5643-939E-217C01CDF565}" type="slidenum">
              <a:rPr lang="en-US" sz="2800" dirty="0">
                <a:solidFill>
                  <a:schemeClr val="tx1"/>
                </a:solidFill>
              </a:rPr>
              <a:pPr algn="l"/>
              <a:t>3</a:t>
            </a:fld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B0D9-A393-DAA6-303E-5A84C7A9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Task Decomposition</a:t>
            </a:r>
            <a:endParaRPr lang="en-US"/>
          </a:p>
        </p:txBody>
      </p:sp>
      <p:pic>
        <p:nvPicPr>
          <p:cNvPr id="6" name="Content Placeholder 5" descr="A diagram of a software system&#10;&#10;Description automatically generated">
            <a:extLst>
              <a:ext uri="{FF2B5EF4-FFF2-40B4-BE49-F238E27FC236}">
                <a16:creationId xmlns:a16="http://schemas.microsoft.com/office/drawing/2014/main" id="{ECACC2E6-F540-73D5-ED50-B1EA0BAD0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467" b="-412"/>
          <a:stretch/>
        </p:blipFill>
        <p:spPr>
          <a:xfrm>
            <a:off x="86784" y="1518125"/>
            <a:ext cx="12054171" cy="4651358"/>
          </a:xfr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DB0F538-5762-FA99-AC8E-6F246008EC57}"/>
              </a:ext>
            </a:extLst>
          </p:cNvPr>
          <p:cNvSpPr txBox="1">
            <a:spLocks/>
          </p:cNvSpPr>
          <p:nvPr/>
        </p:nvSpPr>
        <p:spPr>
          <a:xfrm>
            <a:off x="11430845" y="634154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57F1E4F-1CFF-5643-939E-217C01CDF565}" type="slidenum">
              <a:rPr lang="en-US" sz="2800" dirty="0">
                <a:solidFill>
                  <a:schemeClr val="tx1"/>
                </a:solidFill>
              </a:rPr>
              <a:pPr algn="l"/>
              <a:t>4</a:t>
            </a:fld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4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CA88-FA94-1B28-88D8-12E97DB9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Key milestones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3367EC-B46C-B1B8-FD55-3E06CE3DD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60187"/>
              </p:ext>
            </p:extLst>
          </p:nvPr>
        </p:nvGraphicFramePr>
        <p:xfrm>
          <a:off x="353108" y="1416309"/>
          <a:ext cx="11485784" cy="38857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42892">
                  <a:extLst>
                    <a:ext uri="{9D8B030D-6E8A-4147-A177-3AD203B41FA5}">
                      <a16:colId xmlns:a16="http://schemas.microsoft.com/office/drawing/2014/main" val="2160246124"/>
                    </a:ext>
                  </a:extLst>
                </a:gridCol>
                <a:gridCol w="5742892">
                  <a:extLst>
                    <a:ext uri="{9D8B030D-6E8A-4147-A177-3AD203B41FA5}">
                      <a16:colId xmlns:a16="http://schemas.microsoft.com/office/drawing/2014/main" val="2209874395"/>
                    </a:ext>
                  </a:extLst>
                </a:gridCol>
              </a:tblGrid>
              <a:tr h="708701">
                <a:tc>
                  <a:txBody>
                    <a:bodyPr/>
                    <a:lstStyle/>
                    <a:p>
                      <a:r>
                        <a:rPr lang="en-US" sz="2400"/>
                        <a:t>Key Milestones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Evaluation Criteria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544511"/>
                  </a:ext>
                </a:extLst>
              </a:tr>
              <a:tr h="614208">
                <a:tc>
                  <a:txBody>
                    <a:bodyPr/>
                    <a:lstStyle/>
                    <a:p>
                      <a:r>
                        <a:rPr lang="en-US" sz="2000"/>
                        <a:t>Understand previous team’s code.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Fully understand previous team’s code.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078917"/>
                  </a:ext>
                </a:extLst>
              </a:tr>
              <a:tr h="1180652">
                <a:tc>
                  <a:txBody>
                    <a:bodyPr/>
                    <a:lstStyle/>
                    <a:p>
                      <a:r>
                        <a:rPr lang="en-US" sz="2000"/>
                        <a:t>Combine image pre-processing, blink detection algorithm, eye-tracking algorithm, into one program (serially).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Fully implement and test each algorithm for accuracy.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917191"/>
                  </a:ext>
                </a:extLst>
              </a:tr>
              <a:tr h="516141">
                <a:tc>
                  <a:txBody>
                    <a:bodyPr/>
                    <a:lstStyle/>
                    <a:p>
                      <a:r>
                        <a:rPr lang="en-US" sz="2000"/>
                        <a:t>Implement parallelism into program. 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Achieve throughput of &lt;5ms.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252003"/>
                  </a:ext>
                </a:extLst>
              </a:tr>
              <a:tr h="866091">
                <a:tc>
                  <a:txBody>
                    <a:bodyPr/>
                    <a:lstStyle/>
                    <a:p>
                      <a:r>
                        <a:rPr lang="en-US" sz="2000"/>
                        <a:t>Implement semantic segmentation for image pre-processing and retrain model.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Achieve model accuracy of top-5 95% (while maintaining &lt;5ms throughput).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3824146"/>
                  </a:ext>
                </a:extLst>
              </a:tr>
            </a:tbl>
          </a:graphicData>
        </a:graphic>
      </p:graphicFrame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87DFB92-25F5-E7FC-9273-96DCDA84699B}"/>
              </a:ext>
            </a:extLst>
          </p:cNvPr>
          <p:cNvSpPr txBox="1">
            <a:spLocks/>
          </p:cNvSpPr>
          <p:nvPr/>
        </p:nvSpPr>
        <p:spPr>
          <a:xfrm>
            <a:off x="11430845" y="634154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57F1E4F-1CFF-5643-939E-217C01CDF565}" type="slidenum">
              <a:rPr lang="en-US" sz="2800" dirty="0">
                <a:solidFill>
                  <a:schemeClr val="tx1"/>
                </a:solidFill>
              </a:rPr>
              <a:pPr algn="l"/>
              <a:t>5</a:t>
            </a:fld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4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14D6-EAA9-8B7A-7E55-172133DC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Risks and Mitigation Strategies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92E21-D1ED-8111-688C-15659498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6157"/>
            <a:ext cx="8596668" cy="4325205"/>
          </a:xfrm>
        </p:spPr>
        <p:txBody>
          <a:bodyPr/>
          <a:lstStyle/>
          <a:p>
            <a:r>
              <a:rPr lang="en-US"/>
              <a:t>Not having enough time to complete project.</a:t>
            </a:r>
          </a:p>
          <a:p>
            <a:pPr lvl="1"/>
            <a:r>
              <a:rPr lang="en-US"/>
              <a:t>Table?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C665E9-2B6F-1FB4-5246-90478F68B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255550"/>
              </p:ext>
            </p:extLst>
          </p:nvPr>
        </p:nvGraphicFramePr>
        <p:xfrm>
          <a:off x="295275" y="1419225"/>
          <a:ext cx="11537266" cy="38691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94374">
                  <a:extLst>
                    <a:ext uri="{9D8B030D-6E8A-4147-A177-3AD203B41FA5}">
                      <a16:colId xmlns:a16="http://schemas.microsoft.com/office/drawing/2014/main" val="2160246124"/>
                    </a:ext>
                  </a:extLst>
                </a:gridCol>
                <a:gridCol w="5742892">
                  <a:extLst>
                    <a:ext uri="{9D8B030D-6E8A-4147-A177-3AD203B41FA5}">
                      <a16:colId xmlns:a16="http://schemas.microsoft.com/office/drawing/2014/main" val="2209874395"/>
                    </a:ext>
                  </a:extLst>
                </a:gridCol>
              </a:tblGrid>
              <a:tr h="708701">
                <a:tc>
                  <a:txBody>
                    <a:bodyPr/>
                    <a:lstStyle/>
                    <a:p>
                      <a:r>
                        <a:rPr lang="en-US" sz="2400"/>
                        <a:t>Risk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Mitigation Strategies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544511"/>
                  </a:ext>
                </a:extLst>
              </a:tr>
              <a:tr h="614208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Not being able to complete project in time.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Check-in with each team member during the team meeting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9078917"/>
                  </a:ext>
                </a:extLst>
              </a:tr>
              <a:tr h="7945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tx1"/>
                          </a:solidFill>
                          <a:latin typeface="Trebuchet MS"/>
                        </a:rPr>
                        <a:t>Combining multiple algorithms into one program can increase the complexity of the software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>
                          <a:solidFill>
                            <a:schemeClr val="tx1"/>
                          </a:solidFill>
                          <a:latin typeface="Trebuchet MS"/>
                        </a:rPr>
                        <a:t>Collaborative development 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917191"/>
                  </a:ext>
                </a:extLst>
              </a:tr>
              <a:tr h="798722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Implement parallelism into program could lead to synchronization overhead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Fine-Grained locking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252003"/>
                  </a:ext>
                </a:extLst>
              </a:tr>
              <a:tr h="86609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Image semantic segmentation could take longer time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Add hardware accelerator to the current board, such as GPU or TPU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3824146"/>
                  </a:ext>
                </a:extLst>
              </a:tr>
            </a:tbl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086E922-FB00-064B-57E8-022058CB8A95}"/>
              </a:ext>
            </a:extLst>
          </p:cNvPr>
          <p:cNvSpPr txBox="1">
            <a:spLocks/>
          </p:cNvSpPr>
          <p:nvPr/>
        </p:nvSpPr>
        <p:spPr>
          <a:xfrm>
            <a:off x="11430845" y="635693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57F1E4F-1CFF-5643-939E-217C01CDF565}" type="slidenum">
              <a:rPr lang="en-US" sz="2800" dirty="0">
                <a:solidFill>
                  <a:schemeClr val="tx1"/>
                </a:solidFill>
              </a:rPr>
              <a:pPr algn="l"/>
              <a:t>6</a:t>
            </a:fld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1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d Person Green Question Mark Stock Illustration 127899950 | Shutterstock">
            <a:extLst>
              <a:ext uri="{FF2B5EF4-FFF2-40B4-BE49-F238E27FC236}">
                <a16:creationId xmlns:a16="http://schemas.microsoft.com/office/drawing/2014/main" id="{5EDA9F4A-4C85-3142-65D7-95F39385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374" y="1665471"/>
            <a:ext cx="5122679" cy="5033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B060F-0960-E68C-3979-8622C0E3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97564">
            <a:off x="6474311" y="2560983"/>
            <a:ext cx="2582701" cy="728870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Questions?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762A01-A2E7-062C-3E7B-2C2CA2403CBA}"/>
              </a:ext>
            </a:extLst>
          </p:cNvPr>
          <p:cNvCxnSpPr>
            <a:cxnSpLocks/>
          </p:cNvCxnSpPr>
          <p:nvPr/>
        </p:nvCxnSpPr>
        <p:spPr>
          <a:xfrm flipV="1">
            <a:off x="6228522" y="3372678"/>
            <a:ext cx="298174" cy="3909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C0DD3-62B8-2457-DA68-940DB1CA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dirty="0"/>
              <a:pPr/>
              <a:t>7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331744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HAML: Heterogenous Computing for Machine Learning Algorithms</vt:lpstr>
      <vt:lpstr>Project Overview</vt:lpstr>
      <vt:lpstr>Project Management - Agile</vt:lpstr>
      <vt:lpstr>Task Decomposition</vt:lpstr>
      <vt:lpstr>Key milestones</vt:lpstr>
      <vt:lpstr>Risks and Mitigation Strategies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2024-03-18T06:26:47Z</dcterms:created>
  <dcterms:modified xsi:type="dcterms:W3CDTF">2024-03-27T04:04:20Z</dcterms:modified>
</cp:coreProperties>
</file>