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263" r:id="rId3"/>
    <p:sldId id="264" r:id="rId4"/>
    <p:sldId id="265" r:id="rId5"/>
    <p:sldId id="26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DDF25-EA2F-4ECE-9663-150C9A0BE2E6}" v="340" dt="2024-03-26T17:05:38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Wenzel" clId="Web-{1D0BC01F-72DC-4ECB-8102-4601627F1003}"/>
    <pc:docChg chg="modSld sldOrd">
      <pc:chgData name="Justin Wenzel" userId="" providerId="" clId="Web-{1D0BC01F-72DC-4ECB-8102-4601627F1003}" dt="2024-03-24T05:09:16.021" v="194" actId="1076"/>
      <pc:docMkLst>
        <pc:docMk/>
      </pc:docMkLst>
      <pc:sldChg chg="addSp delSp modSp">
        <pc:chgData name="Justin Wenzel" userId="" providerId="" clId="Web-{1D0BC01F-72DC-4ECB-8102-4601627F1003}" dt="2024-03-24T04:06:58.879" v="9"/>
        <pc:sldMkLst>
          <pc:docMk/>
          <pc:sldMk cId="3967379617" sldId="264"/>
        </pc:sldMkLst>
        <pc:spChg chg="mod">
          <ac:chgData name="Justin Wenzel" userId="" providerId="" clId="Web-{1D0BC01F-72DC-4ECB-8102-4601627F1003}" dt="2024-03-24T04:06:44.113" v="6" actId="1076"/>
          <ac:spMkLst>
            <pc:docMk/>
            <pc:sldMk cId="3967379617" sldId="264"/>
            <ac:spMk id="2" creationId="{D23930A7-AB88-09E9-F291-6CBE8CC4EF51}"/>
          </ac:spMkLst>
        </pc:spChg>
        <pc:spChg chg="del">
          <ac:chgData name="Justin Wenzel" userId="" providerId="" clId="Web-{1D0BC01F-72DC-4ECB-8102-4601627F1003}" dt="2024-03-24T04:06:27.831" v="1"/>
          <ac:spMkLst>
            <pc:docMk/>
            <pc:sldMk cId="3967379617" sldId="264"/>
            <ac:spMk id="3" creationId="{419A56E7-C94D-A2A9-2B7C-27F8A323E4F8}"/>
          </ac:spMkLst>
        </pc:spChg>
        <pc:picChg chg="add mod ord modCrop">
          <ac:chgData name="Justin Wenzel" userId="" providerId="" clId="Web-{1D0BC01F-72DC-4ECB-8102-4601627F1003}" dt="2024-03-24T04:06:58.879" v="9"/>
          <ac:picMkLst>
            <pc:docMk/>
            <pc:sldMk cId="3967379617" sldId="264"/>
            <ac:picMk id="4" creationId="{A2D0D0D1-81E4-F4C2-5F29-AC28DFF164A2}"/>
          </ac:picMkLst>
        </pc:picChg>
      </pc:sldChg>
      <pc:sldChg chg="addSp modSp ord">
        <pc:chgData name="Justin Wenzel" userId="" providerId="" clId="Web-{1D0BC01F-72DC-4ECB-8102-4601627F1003}" dt="2024-03-24T05:09:16.021" v="194" actId="1076"/>
        <pc:sldMkLst>
          <pc:docMk/>
          <pc:sldMk cId="4176806089" sldId="265"/>
        </pc:sldMkLst>
        <pc:spChg chg="mod">
          <ac:chgData name="Justin Wenzel" userId="" providerId="" clId="Web-{1D0BC01F-72DC-4ECB-8102-4601627F1003}" dt="2024-03-24T05:06:22.482" v="192" actId="20577"/>
          <ac:spMkLst>
            <pc:docMk/>
            <pc:sldMk cId="4176806089" sldId="265"/>
            <ac:spMk id="3" creationId="{5344C79D-E092-BED3-5E1A-B285D3749484}"/>
          </ac:spMkLst>
        </pc:spChg>
        <pc:picChg chg="add mod">
          <ac:chgData name="Justin Wenzel" userId="" providerId="" clId="Web-{1D0BC01F-72DC-4ECB-8102-4601627F1003}" dt="2024-03-24T05:09:16.021" v="194" actId="1076"/>
          <ac:picMkLst>
            <pc:docMk/>
            <pc:sldMk cId="4176806089" sldId="265"/>
            <ac:picMk id="4" creationId="{FB772910-ACE1-990A-7A51-EA8089C8AD68}"/>
          </ac:picMkLst>
        </pc:picChg>
      </pc:sldChg>
    </pc:docChg>
  </pc:docChgLst>
  <pc:docChgLst>
    <pc:chgData name="Justin Wenzel" clId="Web-{E848C5A9-1078-43F9-A5F5-7534526F962A}"/>
    <pc:docChg chg="addSld delSld modSld sldOrd addMainMaster delMainMaster">
      <pc:chgData name="Justin Wenzel" userId="" providerId="" clId="Web-{E848C5A9-1078-43F9-A5F5-7534526F962A}" dt="2024-03-24T02:31:19.719" v="94"/>
      <pc:docMkLst>
        <pc:docMk/>
      </pc:docMkLst>
      <pc:sldChg chg="modSp del mod ord modClrScheme chgLayout">
        <pc:chgData name="Justin Wenzel" userId="" providerId="" clId="Web-{E848C5A9-1078-43F9-A5F5-7534526F962A}" dt="2024-03-24T02:24:23.363" v="5"/>
        <pc:sldMkLst>
          <pc:docMk/>
          <pc:sldMk cId="109857222" sldId="256"/>
        </pc:sldMkLst>
        <pc:spChg chg="mod ord">
          <ac:chgData name="Justin Wenzel" userId="" providerId="" clId="Web-{E848C5A9-1078-43F9-A5F5-7534526F962A}" dt="2024-03-24T02:24:04.081" v="2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Justin Wenzel" userId="" providerId="" clId="Web-{E848C5A9-1078-43F9-A5F5-7534526F962A}" dt="2024-03-24T02:24:04.081" v="2"/>
          <ac:spMkLst>
            <pc:docMk/>
            <pc:sldMk cId="109857222" sldId="256"/>
            <ac:spMk id="3" creationId="{00000000-0000-0000-0000-000000000000}"/>
          </ac:spMkLst>
        </pc:spChg>
      </pc:sldChg>
      <pc:sldChg chg="modSp add mod ord modClrScheme chgLayout">
        <pc:chgData name="Justin Wenzel" userId="" providerId="" clId="Web-{E848C5A9-1078-43F9-A5F5-7534526F962A}" dt="2024-03-24T02:31:14.578" v="93" actId="20577"/>
        <pc:sldMkLst>
          <pc:docMk/>
          <pc:sldMk cId="4097367355" sldId="257"/>
        </pc:sldMkLst>
        <pc:spChg chg="mod ord">
          <ac:chgData name="Justin Wenzel" userId="" providerId="" clId="Web-{E848C5A9-1078-43F9-A5F5-7534526F962A}" dt="2024-03-24T02:30:26.780" v="81" actId="1076"/>
          <ac:spMkLst>
            <pc:docMk/>
            <pc:sldMk cId="4097367355" sldId="257"/>
            <ac:spMk id="2" creationId="{00000000-0000-0000-0000-000000000000}"/>
          </ac:spMkLst>
        </pc:spChg>
        <pc:spChg chg="mod ord">
          <ac:chgData name="Justin Wenzel" userId="" providerId="" clId="Web-{E848C5A9-1078-43F9-A5F5-7534526F962A}" dt="2024-03-24T02:31:14.578" v="93" actId="20577"/>
          <ac:spMkLst>
            <pc:docMk/>
            <pc:sldMk cId="4097367355" sldId="257"/>
            <ac:spMk id="3" creationId="{00000000-0000-0000-0000-000000000000}"/>
          </ac:spMkLst>
        </pc:spChg>
      </pc:sldChg>
      <pc:sldChg chg="modSp add">
        <pc:chgData name="Justin Wenzel" userId="" providerId="" clId="Web-{E848C5A9-1078-43F9-A5F5-7534526F962A}" dt="2024-03-24T02:28:50.809" v="58" actId="1076"/>
        <pc:sldMkLst>
          <pc:docMk/>
          <pc:sldMk cId="3633174476" sldId="261"/>
        </pc:sldMkLst>
        <pc:picChg chg="mod">
          <ac:chgData name="Justin Wenzel" userId="" providerId="" clId="Web-{E848C5A9-1078-43F9-A5F5-7534526F962A}" dt="2024-03-24T02:28:50.809" v="58" actId="1076"/>
          <ac:picMkLst>
            <pc:docMk/>
            <pc:sldMk cId="3633174476" sldId="261"/>
            <ac:picMk id="4" creationId="{5EDA9F4A-4C85-3142-65D7-95F393855C77}"/>
          </ac:picMkLst>
        </pc:picChg>
      </pc:sldChg>
      <pc:sldChg chg="modSp new del ord">
        <pc:chgData name="Justin Wenzel" userId="" providerId="" clId="Web-{E848C5A9-1078-43F9-A5F5-7534526F962A}" dt="2024-03-24T02:27:36.901" v="37"/>
        <pc:sldMkLst>
          <pc:docMk/>
          <pc:sldMk cId="1117710798" sldId="262"/>
        </pc:sldMkLst>
        <pc:spChg chg="mod">
          <ac:chgData name="Justin Wenzel" userId="" providerId="" clId="Web-{E848C5A9-1078-43F9-A5F5-7534526F962A}" dt="2024-03-24T02:27:32.463" v="34" actId="20577"/>
          <ac:spMkLst>
            <pc:docMk/>
            <pc:sldMk cId="1117710798" sldId="262"/>
            <ac:spMk id="2" creationId="{1D883667-AED9-DD26-C290-F0F8D455C3F9}"/>
          </ac:spMkLst>
        </pc:spChg>
      </pc:sldChg>
      <pc:sldChg chg="add ord">
        <pc:chgData name="Justin Wenzel" userId="" providerId="" clId="Web-{E848C5A9-1078-43F9-A5F5-7534526F962A}" dt="2024-03-24T02:27:34.807" v="36"/>
        <pc:sldMkLst>
          <pc:docMk/>
          <pc:sldMk cId="4246135771" sldId="263"/>
        </pc:sldMkLst>
      </pc:sldChg>
      <pc:sldChg chg="modSp new ord">
        <pc:chgData name="Justin Wenzel" userId="" providerId="" clId="Web-{E848C5A9-1078-43F9-A5F5-7534526F962A}" dt="2024-03-24T02:31:19.719" v="94"/>
        <pc:sldMkLst>
          <pc:docMk/>
          <pc:sldMk cId="3967379617" sldId="264"/>
        </pc:sldMkLst>
        <pc:spChg chg="mod">
          <ac:chgData name="Justin Wenzel" userId="" providerId="" clId="Web-{E848C5A9-1078-43F9-A5F5-7534526F962A}" dt="2024-03-24T02:28:29.074" v="49" actId="20577"/>
          <ac:spMkLst>
            <pc:docMk/>
            <pc:sldMk cId="3967379617" sldId="264"/>
            <ac:spMk id="2" creationId="{D23930A7-AB88-09E9-F291-6CBE8CC4EF51}"/>
          </ac:spMkLst>
        </pc:spChg>
      </pc:sldChg>
      <pc:sldChg chg="modSp new">
        <pc:chgData name="Justin Wenzel" userId="" providerId="" clId="Web-{E848C5A9-1078-43F9-A5F5-7534526F962A}" dt="2024-03-24T02:28:35.262" v="52" actId="20577"/>
        <pc:sldMkLst>
          <pc:docMk/>
          <pc:sldMk cId="4176806089" sldId="265"/>
        </pc:sldMkLst>
        <pc:spChg chg="mod">
          <ac:chgData name="Justin Wenzel" userId="" providerId="" clId="Web-{E848C5A9-1078-43F9-A5F5-7534526F962A}" dt="2024-03-24T02:28:35.262" v="52" actId="20577"/>
          <ac:spMkLst>
            <pc:docMk/>
            <pc:sldMk cId="4176806089" sldId="265"/>
            <ac:spMk id="2" creationId="{E3C8541F-9C8C-482B-1407-C8F48C83E152}"/>
          </ac:spMkLst>
        </pc:spChg>
      </pc:sldChg>
      <pc:sldChg chg="modSp new">
        <pc:chgData name="Justin Wenzel" userId="" providerId="" clId="Web-{E848C5A9-1078-43F9-A5F5-7534526F962A}" dt="2024-03-24T02:28:45.121" v="57" actId="20577"/>
        <pc:sldMkLst>
          <pc:docMk/>
          <pc:sldMk cId="3747986984" sldId="266"/>
        </pc:sldMkLst>
        <pc:spChg chg="mod">
          <ac:chgData name="Justin Wenzel" userId="" providerId="" clId="Web-{E848C5A9-1078-43F9-A5F5-7534526F962A}" dt="2024-03-24T02:28:45.121" v="57" actId="20577"/>
          <ac:spMkLst>
            <pc:docMk/>
            <pc:sldMk cId="3747986984" sldId="266"/>
            <ac:spMk id="2" creationId="{3431A3D9-C3CE-FA93-6275-78BDFB868F08}"/>
          </ac:spMkLst>
        </pc:spChg>
      </pc:sldChg>
      <pc:sldMasterChg chg="del delSldLayout">
        <pc:chgData name="Justin Wenzel" userId="" providerId="" clId="Web-{E848C5A9-1078-43F9-A5F5-7534526F962A}" dt="2024-03-24T02:24:04.081" v="2"/>
        <pc:sldMasterMkLst>
          <pc:docMk/>
          <pc:sldMasterMk cId="2460954070" sldId="2147483660"/>
        </pc:sldMasterMkLst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Justin Wenzel" userId="" providerId="" clId="Web-{E848C5A9-1078-43F9-A5F5-7534526F962A}" dt="2024-03-24T02:24:04.081" v="2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Justin Wenzel" userId="" providerId="" clId="Web-{E848C5A9-1078-43F9-A5F5-7534526F962A}" dt="2024-03-24T02:24:04.081" v="2"/>
        <pc:sldMasterMkLst>
          <pc:docMk/>
          <pc:sldMasterMk cId="3217560404" sldId="2147483672"/>
        </pc:sldMasterMkLst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1383398457" sldId="2147483673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854673267" sldId="2147483674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2660570946" sldId="2147483675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1816240232" sldId="2147483676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994990658" sldId="2147483677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1531075168" sldId="2147483678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2944060494" sldId="2147483679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864189185" sldId="2147483680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2351605413" sldId="2147483681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618998815" sldId="2147483682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742102756" sldId="2147483683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681465445" sldId="2147483684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673919847" sldId="2147483685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526721298" sldId="2147483686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685918750" sldId="2147483687"/>
          </pc:sldLayoutMkLst>
        </pc:sldLayoutChg>
        <pc:sldLayoutChg chg="add mod replId">
          <pc:chgData name="Justin Wenzel" userId="" providerId="" clId="Web-{E848C5A9-1078-43F9-A5F5-7534526F962A}" dt="2024-03-24T02:24:04.081" v="2"/>
          <pc:sldLayoutMkLst>
            <pc:docMk/>
            <pc:sldMasterMk cId="3217560404" sldId="2147483672"/>
            <pc:sldLayoutMk cId="3019028929" sldId="2147483688"/>
          </pc:sldLayoutMkLst>
        </pc:sldLayoutChg>
      </pc:sldMasterChg>
    </pc:docChg>
  </pc:docChgLst>
  <pc:docChgLst>
    <pc:chgData name="Justin Wenzel" clId="Web-{89472363-5CB2-44C9-A9FE-E07CB268C381}"/>
    <pc:docChg chg="modSld sldOrd">
      <pc:chgData name="Justin Wenzel" userId="" providerId="" clId="Web-{89472363-5CB2-44C9-A9FE-E07CB268C381}" dt="2024-03-24T05:11:32.240" v="14"/>
      <pc:docMkLst>
        <pc:docMk/>
      </pc:docMkLst>
      <pc:sldChg chg="ord">
        <pc:chgData name="Justin Wenzel" userId="" providerId="" clId="Web-{89472363-5CB2-44C9-A9FE-E07CB268C381}" dt="2024-03-24T05:11:28.271" v="12"/>
        <pc:sldMkLst>
          <pc:docMk/>
          <pc:sldMk cId="4097367355" sldId="257"/>
        </pc:sldMkLst>
      </pc:sldChg>
      <pc:sldChg chg="ord">
        <pc:chgData name="Justin Wenzel" userId="" providerId="" clId="Web-{89472363-5CB2-44C9-A9FE-E07CB268C381}" dt="2024-03-24T05:11:29.552" v="13"/>
        <pc:sldMkLst>
          <pc:docMk/>
          <pc:sldMk cId="4246135771" sldId="263"/>
        </pc:sldMkLst>
      </pc:sldChg>
      <pc:sldChg chg="ord">
        <pc:chgData name="Justin Wenzel" userId="" providerId="" clId="Web-{89472363-5CB2-44C9-A9FE-E07CB268C381}" dt="2024-03-24T05:11:32.240" v="14"/>
        <pc:sldMkLst>
          <pc:docMk/>
          <pc:sldMk cId="3967379617" sldId="264"/>
        </pc:sldMkLst>
      </pc:sldChg>
      <pc:sldChg chg="modSp ord">
        <pc:chgData name="Justin Wenzel" userId="" providerId="" clId="Web-{89472363-5CB2-44C9-A9FE-E07CB268C381}" dt="2024-03-24T05:11:23.115" v="9"/>
        <pc:sldMkLst>
          <pc:docMk/>
          <pc:sldMk cId="4176806089" sldId="265"/>
        </pc:sldMkLst>
        <pc:spChg chg="ord">
          <ac:chgData name="Justin Wenzel" userId="" providerId="" clId="Web-{89472363-5CB2-44C9-A9FE-E07CB268C381}" dt="2024-03-24T05:10:42.645" v="3"/>
          <ac:spMkLst>
            <pc:docMk/>
            <pc:sldMk cId="4176806089" sldId="265"/>
            <ac:spMk id="3" creationId="{5344C79D-E092-BED3-5E1A-B285D3749484}"/>
          </ac:spMkLst>
        </pc:spChg>
        <pc:picChg chg="mod ord">
          <ac:chgData name="Justin Wenzel" userId="" providerId="" clId="Web-{89472363-5CB2-44C9-A9FE-E07CB268C381}" dt="2024-03-24T05:10:37.739" v="2"/>
          <ac:picMkLst>
            <pc:docMk/>
            <pc:sldMk cId="4176806089" sldId="265"/>
            <ac:picMk id="4" creationId="{FB772910-ACE1-990A-7A51-EA8089C8AD68}"/>
          </ac:picMkLst>
        </pc:picChg>
      </pc:sldChg>
    </pc:docChg>
  </pc:docChgLst>
  <pc:docChgLst>
    <pc:chgData name="Kai Heng Gan" clId="Web-{957DDF25-EA2F-4ECE-9663-150C9A0BE2E6}"/>
    <pc:docChg chg="addSld delSld modSld">
      <pc:chgData name="Kai Heng Gan" userId="" providerId="" clId="Web-{957DDF25-EA2F-4ECE-9663-150C9A0BE2E6}" dt="2024-03-26T17:05:38.363" v="330" actId="20577"/>
      <pc:docMkLst>
        <pc:docMk/>
      </pc:docMkLst>
      <pc:sldChg chg="addSp delSp modSp del mod modClrScheme chgLayout">
        <pc:chgData name="Kai Heng Gan" userId="" providerId="" clId="Web-{957DDF25-EA2F-4ECE-9663-150C9A0BE2E6}" dt="2024-03-26T16:54:27.223" v="51"/>
        <pc:sldMkLst>
          <pc:docMk/>
          <pc:sldMk cId="3747986984" sldId="266"/>
        </pc:sldMkLst>
        <pc:spChg chg="mod ord">
          <ac:chgData name="Kai Heng Gan" userId="" providerId="" clId="Web-{957DDF25-EA2F-4ECE-9663-150C9A0BE2E6}" dt="2024-03-26T16:53:09.081" v="30"/>
          <ac:spMkLst>
            <pc:docMk/>
            <pc:sldMk cId="3747986984" sldId="266"/>
            <ac:spMk id="2" creationId="{3431A3D9-C3CE-FA93-6275-78BDFB868F08}"/>
          </ac:spMkLst>
        </pc:spChg>
        <pc:spChg chg="add del">
          <ac:chgData name="Kai Heng Gan" userId="" providerId="" clId="Web-{957DDF25-EA2F-4ECE-9663-150C9A0BE2E6}" dt="2024-03-26T16:51:36.782" v="11"/>
          <ac:spMkLst>
            <pc:docMk/>
            <pc:sldMk cId="3747986984" sldId="266"/>
            <ac:spMk id="3" creationId="{FD837FCD-8E21-F156-E3C7-F8DBEB495BEE}"/>
          </ac:spMkLst>
        </pc:spChg>
        <pc:spChg chg="add del mod">
          <ac:chgData name="Kai Heng Gan" userId="" providerId="" clId="Web-{957DDF25-EA2F-4ECE-9663-150C9A0BE2E6}" dt="2024-03-26T16:51:56.095" v="15"/>
          <ac:spMkLst>
            <pc:docMk/>
            <pc:sldMk cId="3747986984" sldId="266"/>
            <ac:spMk id="5" creationId="{247840B7-3ABB-EC2D-DAA2-0DCF7C4CC3CC}"/>
          </ac:spMkLst>
        </pc:spChg>
        <pc:picChg chg="add del mod ord">
          <ac:chgData name="Kai Heng Gan" userId="" providerId="" clId="Web-{957DDF25-EA2F-4ECE-9663-150C9A0BE2E6}" dt="2024-03-26T16:50:44.109" v="9"/>
          <ac:picMkLst>
            <pc:docMk/>
            <pc:sldMk cId="3747986984" sldId="266"/>
            <ac:picMk id="4" creationId="{BA632D0C-DA43-06D5-480C-32DF182CDD5E}"/>
          </ac:picMkLst>
        </pc:picChg>
        <pc:picChg chg="add mod ord">
          <ac:chgData name="Kai Heng Gan" userId="" providerId="" clId="Web-{957DDF25-EA2F-4ECE-9663-150C9A0BE2E6}" dt="2024-03-26T16:53:36.003" v="44" actId="1076"/>
          <ac:picMkLst>
            <pc:docMk/>
            <pc:sldMk cId="3747986984" sldId="266"/>
            <ac:picMk id="6" creationId="{1C584DB6-6C5D-76B2-2257-3B8FB2E8E0FF}"/>
          </ac:picMkLst>
        </pc:picChg>
        <pc:picChg chg="add del mod">
          <ac:chgData name="Kai Heng Gan" userId="" providerId="" clId="Web-{957DDF25-EA2F-4ECE-9663-150C9A0BE2E6}" dt="2024-03-26T16:52:41.533" v="26"/>
          <ac:picMkLst>
            <pc:docMk/>
            <pc:sldMk cId="3747986984" sldId="266"/>
            <ac:picMk id="8" creationId="{C6E60481-A1E1-2C64-1A36-475ED6EEAA3C}"/>
          </ac:picMkLst>
        </pc:picChg>
        <pc:picChg chg="add mod">
          <ac:chgData name="Kai Heng Gan" userId="" providerId="" clId="Web-{957DDF25-EA2F-4ECE-9663-150C9A0BE2E6}" dt="2024-03-26T16:53:33.862" v="42" actId="1076"/>
          <ac:picMkLst>
            <pc:docMk/>
            <pc:sldMk cId="3747986984" sldId="266"/>
            <ac:picMk id="9" creationId="{C4C3D8FA-435E-2ED1-91AD-B8A1A7139B1A}"/>
          </ac:picMkLst>
        </pc:picChg>
        <pc:picChg chg="add mod">
          <ac:chgData name="Kai Heng Gan" userId="" providerId="" clId="Web-{957DDF25-EA2F-4ECE-9663-150C9A0BE2E6}" dt="2024-03-26T16:53:34.612" v="43" actId="1076"/>
          <ac:picMkLst>
            <pc:docMk/>
            <pc:sldMk cId="3747986984" sldId="266"/>
            <ac:picMk id="10" creationId="{5D9DC743-5661-2490-D4AD-0A84B800C3E0}"/>
          </ac:picMkLst>
        </pc:picChg>
      </pc:sldChg>
      <pc:sldChg chg="addSp modSp new">
        <pc:chgData name="Kai Heng Gan" userId="" providerId="" clId="Web-{957DDF25-EA2F-4ECE-9663-150C9A0BE2E6}" dt="2024-03-26T17:05:38.363" v="330" actId="20577"/>
        <pc:sldMkLst>
          <pc:docMk/>
          <pc:sldMk cId="404673289" sldId="267"/>
        </pc:sldMkLst>
        <pc:spChg chg="mod">
          <ac:chgData name="Kai Heng Gan" userId="" providerId="" clId="Web-{957DDF25-EA2F-4ECE-9663-150C9A0BE2E6}" dt="2024-03-26T16:54:35.817" v="58" actId="20577"/>
          <ac:spMkLst>
            <pc:docMk/>
            <pc:sldMk cId="404673289" sldId="267"/>
            <ac:spMk id="2" creationId="{5D2F18E2-6FD3-254C-FE10-C465DDD272B8}"/>
          </ac:spMkLst>
        </pc:spChg>
        <pc:spChg chg="mod">
          <ac:chgData name="Kai Heng Gan" userId="" providerId="" clId="Web-{957DDF25-EA2F-4ECE-9663-150C9A0BE2E6}" dt="2024-03-26T17:05:38.363" v="330" actId="20577"/>
          <ac:spMkLst>
            <pc:docMk/>
            <pc:sldMk cId="404673289" sldId="267"/>
            <ac:spMk id="3" creationId="{AFF280CD-F856-C596-91D3-6D70C96F6F91}"/>
          </ac:spMkLst>
        </pc:spChg>
        <pc:picChg chg="add mod">
          <ac:chgData name="Kai Heng Gan" userId="" providerId="" clId="Web-{957DDF25-EA2F-4ECE-9663-150C9A0BE2E6}" dt="2024-03-26T16:54:40.114" v="62" actId="1076"/>
          <ac:picMkLst>
            <pc:docMk/>
            <pc:sldMk cId="404673289" sldId="267"/>
            <ac:picMk id="5" creationId="{5EC90D98-DEEB-1F05-A147-31288246C8BF}"/>
          </ac:picMkLst>
        </pc:picChg>
        <pc:picChg chg="add mod">
          <ac:chgData name="Kai Heng Gan" userId="" providerId="" clId="Web-{957DDF25-EA2F-4ECE-9663-150C9A0BE2E6}" dt="2024-03-26T16:54:41.426" v="63" actId="1076"/>
          <ac:picMkLst>
            <pc:docMk/>
            <pc:sldMk cId="404673289" sldId="267"/>
            <ac:picMk id="7" creationId="{41E46D59-3B84-4B0C-5FA3-1B8E3ED20C61}"/>
          </ac:picMkLst>
        </pc:picChg>
        <pc:picChg chg="add mod">
          <ac:chgData name="Kai Heng Gan" userId="" providerId="" clId="Web-{957DDF25-EA2F-4ECE-9663-150C9A0BE2E6}" dt="2024-03-26T16:54:50.505" v="64" actId="1076"/>
          <ac:picMkLst>
            <pc:docMk/>
            <pc:sldMk cId="404673289" sldId="267"/>
            <ac:picMk id="9" creationId="{04032886-66B8-0034-DE24-247D372B1A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9E09-C15B-49A6-AA86-A1147E419011}" type="datetimeFigureOut"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DAAFF-A5AF-4814-A7CC-F8B234C286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9F0C2-96B5-47B3-9918-CFB7012D2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0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9F0C2-96B5-47B3-9918-CFB7012D2F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02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9F0C2-96B5-47B3-9918-CFB7012D2F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2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9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9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10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65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3919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21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18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2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7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7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4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9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7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6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8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6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209" y="2406074"/>
            <a:ext cx="9956393" cy="1644762"/>
          </a:xfrm>
        </p:spPr>
        <p:txBody>
          <a:bodyPr>
            <a:normAutofit fontScale="90000"/>
          </a:bodyPr>
          <a:lstStyle/>
          <a:p>
            <a:pPr algn="l"/>
            <a:r>
              <a:rPr lang="en-US">
                <a:ea typeface="Calibri Light"/>
                <a:cs typeface="Calibri Light"/>
              </a:rPr>
              <a:t>HAML: Heterogenous Computing for Machine Learning Algorithms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896" y="4043576"/>
            <a:ext cx="9273246" cy="16683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Santiago Campoverde, Jonathan Tan, Joshua Czarniak, Justin Wenzel, Kai Heng Gan</a:t>
            </a:r>
          </a:p>
          <a:p>
            <a:pPr algn="l"/>
            <a:r>
              <a:rPr lang="en-US" dirty="0">
                <a:ea typeface="Calibri"/>
                <a:cs typeface="Calibri"/>
              </a:rPr>
              <a:t>Team Id: sddec24-05 </a:t>
            </a:r>
          </a:p>
          <a:p>
            <a:pPr algn="l"/>
            <a:r>
              <a:rPr lang="en-US" dirty="0">
                <a:ea typeface="Calibri"/>
                <a:cs typeface="Calibri"/>
              </a:rPr>
              <a:t>Client: JR Spidell</a:t>
            </a:r>
            <a:endParaRPr lang="en-US" dirty="0"/>
          </a:p>
          <a:p>
            <a:pPr algn="l"/>
            <a:r>
              <a:rPr lang="en-US" dirty="0">
                <a:ea typeface="Calibri"/>
                <a:cs typeface="Calibri"/>
              </a:rPr>
              <a:t>Advisor: Phillip Jones [E CPE]</a:t>
            </a:r>
          </a:p>
        </p:txBody>
      </p:sp>
    </p:spTree>
    <p:extLst>
      <p:ext uri="{BB962C8B-B14F-4D97-AF65-F5344CB8AC3E}">
        <p14:creationId xmlns:p14="http://schemas.microsoft.com/office/powerpoint/2010/main" val="409736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A53F-B68D-5A24-8DC9-B60C827D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Project Overview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DF4F-BB8B-EBD1-E9D4-DE727762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2918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400"/>
              <a:t>Expansion of a prior initiative and developed code base</a:t>
            </a:r>
          </a:p>
          <a:p>
            <a:r>
              <a:rPr lang="en-US" sz="2400"/>
              <a:t>Achieve the ability to simultaneously run three different algorithms/operations</a:t>
            </a:r>
          </a:p>
          <a:p>
            <a:pPr lvl="1"/>
            <a:r>
              <a:rPr lang="en-US" sz="2000"/>
              <a:t>Preprocessing</a:t>
            </a:r>
          </a:p>
          <a:p>
            <a:pPr lvl="1"/>
            <a:r>
              <a:rPr lang="en-US" sz="2000"/>
              <a:t>Blink Detection</a:t>
            </a:r>
          </a:p>
          <a:p>
            <a:pPr lvl="1"/>
            <a:r>
              <a:rPr lang="en-US" sz="2000"/>
              <a:t>Eye Tracking</a:t>
            </a:r>
          </a:p>
          <a:p>
            <a:r>
              <a:rPr lang="en-US" sz="2400"/>
              <a:t>Implement on a Xilinx </a:t>
            </a:r>
            <a:r>
              <a:rPr lang="en-US" sz="2400" err="1"/>
              <a:t>Kria</a:t>
            </a:r>
            <a:r>
              <a:rPr lang="en-US" sz="2400"/>
              <a:t> evaluation board</a:t>
            </a:r>
          </a:p>
          <a:p>
            <a:r>
              <a:rPr lang="en-US" sz="2400"/>
              <a:t>Using process and memory isolation techniques to achieve efficient and seamless operation</a:t>
            </a:r>
          </a:p>
        </p:txBody>
      </p:sp>
      <p:pic>
        <p:nvPicPr>
          <p:cNvPr id="1026" name="Picture 2" descr="AMD Kria™ K26 SOM &amp; Kits">
            <a:extLst>
              <a:ext uri="{FF2B5EF4-FFF2-40B4-BE49-F238E27FC236}">
                <a16:creationId xmlns:a16="http://schemas.microsoft.com/office/drawing/2014/main" id="{4EEB1C23-539B-BD53-059A-ADCE37705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688" y1="70222" x2="38688" y2="7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1" r="12430"/>
          <a:stretch/>
        </p:blipFill>
        <p:spPr bwMode="auto">
          <a:xfrm>
            <a:off x="7343121" y="1594527"/>
            <a:ext cx="4565019" cy="31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2904C-778E-DF75-6813-0A2D8D8E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845" y="6341544"/>
            <a:ext cx="683339" cy="365125"/>
          </a:xfrm>
        </p:spPr>
        <p:txBody>
          <a:bodyPr/>
          <a:lstStyle/>
          <a:p>
            <a:pPr algn="l"/>
            <a:fld id="{D57F1E4F-1CFF-5643-939E-217C01CDF565}" type="slidenum">
              <a:rPr lang="en-US" sz="2800" dirty="0">
                <a:solidFill>
                  <a:schemeClr val="tx1"/>
                </a:solidFill>
              </a:rPr>
              <a:pPr algn="l"/>
              <a:t>2</a:t>
            </a:fld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3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30A7-AB88-09E9-F291-6CBE8CC4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59" y="361950"/>
            <a:ext cx="8596668" cy="1320800"/>
          </a:xfrm>
        </p:spPr>
        <p:txBody>
          <a:bodyPr/>
          <a:lstStyle/>
          <a:p>
            <a:r>
              <a:rPr lang="en-US" dirty="0"/>
              <a:t>Lotus Blossom Technique</a:t>
            </a:r>
          </a:p>
        </p:txBody>
      </p:sp>
      <p:pic>
        <p:nvPicPr>
          <p:cNvPr id="4" name="Content Placeholder 3" descr="A diagram of a company&#10;&#10;Description automatically generated">
            <a:extLst>
              <a:ext uri="{FF2B5EF4-FFF2-40B4-BE49-F238E27FC236}">
                <a16:creationId xmlns:a16="http://schemas.microsoft.com/office/drawing/2014/main" id="{A2D0D0D1-81E4-F4C2-5F29-AC28DFF16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4" r="2154" b="325"/>
          <a:stretch/>
        </p:blipFill>
        <p:spPr>
          <a:xfrm>
            <a:off x="648759" y="960439"/>
            <a:ext cx="9615815" cy="5833417"/>
          </a:xfrm>
        </p:spPr>
      </p:pic>
    </p:spTree>
    <p:extLst>
      <p:ext uri="{BB962C8B-B14F-4D97-AF65-F5344CB8AC3E}">
        <p14:creationId xmlns:p14="http://schemas.microsoft.com/office/powerpoint/2010/main" val="396737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541F-9C8C-482B-1407-C8F48C83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4C79D-E092-BED3-5E1A-B285D3749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90C226"/>
                </a:solidFill>
              </a:rPr>
              <a:t>Main Problem-</a:t>
            </a:r>
            <a:endParaRPr lang="en-US" sz="2800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404040"/>
                </a:solidFill>
              </a:rPr>
              <a:t>Meeting time requirements/FPS standards</a:t>
            </a:r>
            <a:endParaRPr lang="en-US" sz="2000" dirty="0"/>
          </a:p>
          <a:p>
            <a:pPr marL="0" indent="0">
              <a:buNone/>
            </a:pPr>
            <a:r>
              <a:rPr lang="en-US" sz="2800" dirty="0">
                <a:solidFill>
                  <a:srgbClr val="90C226"/>
                </a:solidFill>
              </a:rPr>
              <a:t>Solution – Parallelism</a:t>
            </a:r>
          </a:p>
          <a:p>
            <a:pPr marL="457200" indent="-457200"/>
            <a:r>
              <a:rPr lang="en-US" sz="2000" dirty="0">
                <a:solidFill>
                  <a:srgbClr val="404040"/>
                </a:solidFill>
              </a:rPr>
              <a:t>Data Parallelism – Simultaneous data processing</a:t>
            </a:r>
          </a:p>
          <a:p>
            <a:pPr marL="457200" indent="-457200"/>
            <a:r>
              <a:rPr lang="en-US" sz="2000" dirty="0">
                <a:solidFill>
                  <a:srgbClr val="404040"/>
                </a:solidFill>
              </a:rPr>
              <a:t>Pipeline Processing – Sequential stages, parallel execution</a:t>
            </a:r>
          </a:p>
          <a:p>
            <a:pPr marL="457200" indent="-457200"/>
            <a:r>
              <a:rPr lang="en-US" sz="2000" dirty="0">
                <a:solidFill>
                  <a:srgbClr val="404040"/>
                </a:solidFill>
              </a:rPr>
              <a:t>Task Parallelism – Concurrent task execution</a:t>
            </a:r>
          </a:p>
          <a:p>
            <a:pPr marL="457200" indent="-457200"/>
            <a:r>
              <a:rPr lang="en-US" sz="2000" dirty="0">
                <a:solidFill>
                  <a:srgbClr val="404040"/>
                </a:solidFill>
              </a:rPr>
              <a:t>Batch Inferences – Grouped processing for efficiency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90C226"/>
                </a:solidFill>
              </a:rPr>
              <a:t>Benefits</a:t>
            </a:r>
          </a:p>
          <a:p>
            <a:pPr marL="0" indent="0">
              <a:buNone/>
            </a:pPr>
            <a:r>
              <a:rPr lang="en-US" sz="2000" dirty="0"/>
              <a:t>Reduce processing time, enhance throughput, and improved performance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FB772910-ACE1-990A-7A51-EA8089C8A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13" y="247650"/>
            <a:ext cx="55530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0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18E2-6FD3-254C-FE10-C465DDD2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280CD-F856-C596-91D3-6D70C96F6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92D050"/>
                </a:solidFill>
              </a:rPr>
              <a:t>Similar Capabilities</a:t>
            </a:r>
          </a:p>
          <a:p>
            <a:pPr marL="457200" indent="-457200"/>
            <a:r>
              <a:rPr lang="en-US" sz="1900">
                <a:solidFill>
                  <a:srgbClr val="404040"/>
                </a:solidFill>
              </a:rPr>
              <a:t>Working on AI driven eye tracking technology</a:t>
            </a:r>
            <a:endParaRPr lang="en-US" sz="1900">
              <a:solidFill>
                <a:srgbClr val="000000"/>
              </a:solidFill>
            </a:endParaRPr>
          </a:p>
          <a:p>
            <a:pPr marL="457200" indent="-457200"/>
            <a:r>
              <a:rPr lang="en-US" sz="1900" dirty="0">
                <a:solidFill>
                  <a:srgbClr val="404040"/>
                </a:solidFill>
              </a:rPr>
              <a:t>Interested in eye tracking technology</a:t>
            </a:r>
          </a:p>
          <a:p>
            <a:pPr>
              <a:buNone/>
            </a:pPr>
            <a:r>
              <a:rPr lang="en-US" sz="2600" dirty="0">
                <a:solidFill>
                  <a:srgbClr val="92D050"/>
                </a:solidFill>
              </a:rPr>
              <a:t>Apparent Differences</a:t>
            </a:r>
            <a:endParaRPr lang="en-US"/>
          </a:p>
          <a:p>
            <a:pPr marL="457200" indent="-457200">
              <a:buFont typeface="Wingdings 3"/>
              <a:buChar char=""/>
            </a:pPr>
            <a:r>
              <a:rPr lang="en-US" sz="1900" dirty="0"/>
              <a:t>Budget, Apple has significantly more budget and research capabilities compare to other two companies. </a:t>
            </a:r>
            <a:endParaRPr lang="en-US" sz="1900" dirty="0">
              <a:solidFill>
                <a:srgbClr val="000000"/>
              </a:solidFill>
            </a:endParaRPr>
          </a:p>
          <a:p>
            <a:pPr marL="457200" indent="-457200">
              <a:buFont typeface="Wingdings 3"/>
              <a:buChar char=""/>
            </a:pPr>
            <a:r>
              <a:rPr lang="en-US" sz="1900" dirty="0"/>
              <a:t>Different target audience [Eyeware and Tobii products are more focused on the gaming users, while Apple is more focused on professionals (e.g. developers) and well-heeled consumers user]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5" descr="A black and white logo&#10;&#10;Description automatically generated">
            <a:extLst>
              <a:ext uri="{FF2B5EF4-FFF2-40B4-BE49-F238E27FC236}">
                <a16:creationId xmlns:a16="http://schemas.microsoft.com/office/drawing/2014/main" id="{5EC90D98-DEEB-1F05-A147-31288246C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16" y="645891"/>
            <a:ext cx="2034149" cy="868616"/>
          </a:xfrm>
          <a:prstGeom prst="rect">
            <a:avLst/>
          </a:prstGeom>
        </p:spPr>
      </p:pic>
      <p:pic>
        <p:nvPicPr>
          <p:cNvPr id="7" name="Picture 6" descr="A logo with a hexagon and a flower&#10;&#10;Description automatically generated">
            <a:extLst>
              <a:ext uri="{FF2B5EF4-FFF2-40B4-BE49-F238E27FC236}">
                <a16:creationId xmlns:a16="http://schemas.microsoft.com/office/drawing/2014/main" id="{41E46D59-3B84-4B0C-5FA3-1B8E3ED20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252" y="439270"/>
            <a:ext cx="1882080" cy="1488142"/>
          </a:xfrm>
          <a:prstGeom prst="rect">
            <a:avLst/>
          </a:prstGeom>
        </p:spPr>
      </p:pic>
      <p:pic>
        <p:nvPicPr>
          <p:cNvPr id="9" name="Picture 8" descr="A black apple logo with a bite taken out of it&#10;&#10;Description automatically generated">
            <a:extLst>
              <a:ext uri="{FF2B5EF4-FFF2-40B4-BE49-F238E27FC236}">
                <a16:creationId xmlns:a16="http://schemas.microsoft.com/office/drawing/2014/main" id="{04032886-66B8-0034-DE24-247D372B1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803" y="1549213"/>
            <a:ext cx="1961030" cy="12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d Person Green Question Mark Stock Illustration 127899950 | Shutterstock">
            <a:extLst>
              <a:ext uri="{FF2B5EF4-FFF2-40B4-BE49-F238E27FC236}">
                <a16:creationId xmlns:a16="http://schemas.microsoft.com/office/drawing/2014/main" id="{5EDA9F4A-4C85-3142-65D7-95F39385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999" y="1665471"/>
            <a:ext cx="5122679" cy="5033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B060F-0960-E68C-3979-8622C0E3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97564">
            <a:off x="6474311" y="2560983"/>
            <a:ext cx="2582701" cy="728870"/>
          </a:xfrm>
        </p:spPr>
        <p:txBody>
          <a:bodyPr/>
          <a:lstStyle/>
          <a:p>
            <a:r>
              <a:rPr lang="en-US">
                <a:ea typeface="Calibri Light"/>
                <a:cs typeface="Calibri Light"/>
              </a:rPr>
              <a:t>Questions?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762A01-A2E7-062C-3E7B-2C2CA2403CBA}"/>
              </a:ext>
            </a:extLst>
          </p:cNvPr>
          <p:cNvCxnSpPr>
            <a:cxnSpLocks/>
          </p:cNvCxnSpPr>
          <p:nvPr/>
        </p:nvCxnSpPr>
        <p:spPr>
          <a:xfrm flipV="1">
            <a:off x="6228522" y="3372678"/>
            <a:ext cx="298174" cy="3909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8C0DD3-62B8-2457-DA68-940DB1CA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800" dirty="0"/>
              <a:pPr/>
              <a:t>6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331744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HAML: Heterogenous Computing for Machine Learning Algorithms</vt:lpstr>
      <vt:lpstr>Project Overview</vt:lpstr>
      <vt:lpstr>Lotus Blossom Technique</vt:lpstr>
      <vt:lpstr>Potential Solution</vt:lpstr>
      <vt:lpstr>Market Research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206</cp:revision>
  <dcterms:created xsi:type="dcterms:W3CDTF">2024-03-24T02:23:11Z</dcterms:created>
  <dcterms:modified xsi:type="dcterms:W3CDTF">2024-03-26T17:05:43Z</dcterms:modified>
</cp:coreProperties>
</file>